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diagrams/data1.xml" ContentType="application/vnd.openxmlformats-officedocument.drawingml.diagramData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256" r:id="rId4"/>
    <p:sldId id="257" r:id="rId5"/>
    <p:sldId id="259" r:id="rId6"/>
    <p:sldId id="281" r:id="rId7"/>
    <p:sldId id="283" r:id="rId8"/>
    <p:sldId id="284" r:id="rId9"/>
    <p:sldId id="286" r:id="rId10"/>
    <p:sldId id="288" r:id="rId11"/>
    <p:sldId id="289" r:id="rId12"/>
    <p:sldId id="290" r:id="rId13"/>
    <p:sldId id="269" r:id="rId14"/>
    <p:sldId id="270" r:id="rId15"/>
    <p:sldId id="291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6" d="100"/>
          <a:sy n="66" d="100"/>
        </p:scale>
        <p:origin x="63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CE50D0-404A-482B-B143-477C2D617018}" type="doc">
      <dgm:prSet loTypeId="urn:microsoft.com/office/officeart/2005/8/layout/hProcess4" loCatId="process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7EA1A4A0-EB7D-44B3-948E-27BAC3D858BB}">
      <dgm:prSet phldrT="[Text]"/>
      <dgm:spPr/>
      <dgm:t>
        <a:bodyPr/>
        <a:lstStyle/>
        <a:p>
          <a:r>
            <a:rPr lang="en-US" dirty="0"/>
            <a:t>Intake &amp; Completeness</a:t>
          </a:r>
        </a:p>
      </dgm:t>
    </dgm:pt>
    <dgm:pt modelId="{5AAB7252-D126-4C61-B245-17832B0F413A}" type="parTrans" cxnId="{92F9146E-59B0-45DF-A032-F9CD8B42D118}">
      <dgm:prSet/>
      <dgm:spPr/>
      <dgm:t>
        <a:bodyPr/>
        <a:lstStyle/>
        <a:p>
          <a:endParaRPr lang="en-US"/>
        </a:p>
      </dgm:t>
    </dgm:pt>
    <dgm:pt modelId="{4F07C55A-F9D7-4AEF-836B-1F4F1D10BA1B}" type="sibTrans" cxnId="{92F9146E-59B0-45DF-A032-F9CD8B42D118}">
      <dgm:prSet/>
      <dgm:spPr/>
      <dgm:t>
        <a:bodyPr/>
        <a:lstStyle/>
        <a:p>
          <a:endParaRPr lang="en-US"/>
        </a:p>
      </dgm:t>
    </dgm:pt>
    <dgm:pt modelId="{C1FEF3CD-066C-410A-A2B7-54B60CBD22C8}">
      <dgm:prSet phldrT="[Text]"/>
      <dgm:spPr/>
      <dgm:t>
        <a:bodyPr/>
        <a:lstStyle/>
        <a:p>
          <a:r>
            <a:rPr lang="en-US" dirty="0"/>
            <a:t>Staff Review</a:t>
          </a:r>
        </a:p>
      </dgm:t>
    </dgm:pt>
    <dgm:pt modelId="{629E1276-86FA-411F-80C5-592126B7B864}" type="parTrans" cxnId="{9C05B8BC-AC63-45C8-B639-4B81907559B2}">
      <dgm:prSet/>
      <dgm:spPr/>
      <dgm:t>
        <a:bodyPr/>
        <a:lstStyle/>
        <a:p>
          <a:endParaRPr lang="en-US"/>
        </a:p>
      </dgm:t>
    </dgm:pt>
    <dgm:pt modelId="{43632724-5832-4A9D-B0D1-C7116EE60787}" type="sibTrans" cxnId="{9C05B8BC-AC63-45C8-B639-4B81907559B2}">
      <dgm:prSet/>
      <dgm:spPr/>
      <dgm:t>
        <a:bodyPr/>
        <a:lstStyle/>
        <a:p>
          <a:endParaRPr lang="en-US"/>
        </a:p>
      </dgm:t>
    </dgm:pt>
    <dgm:pt modelId="{43F7882B-8F8D-4628-B3D7-FB5C688A7F02}">
      <dgm:prSet phldrT="[Text]" custT="1"/>
      <dgm:spPr/>
      <dgm:t>
        <a:bodyPr/>
        <a:lstStyle/>
        <a:p>
          <a:pPr>
            <a:buFontTx/>
            <a:buNone/>
          </a:pPr>
          <a:r>
            <a:rPr lang="en-US" sz="1600" dirty="0"/>
            <a:t>Comp Plan </a:t>
          </a:r>
        </a:p>
      </dgm:t>
    </dgm:pt>
    <dgm:pt modelId="{8AE74BF7-D53F-47E7-AD44-70E1BE3827C5}" type="parTrans" cxnId="{6517854A-6BFF-48D5-8AA8-FF15AED4CFF3}">
      <dgm:prSet/>
      <dgm:spPr/>
      <dgm:t>
        <a:bodyPr/>
        <a:lstStyle/>
        <a:p>
          <a:endParaRPr lang="en-US"/>
        </a:p>
      </dgm:t>
    </dgm:pt>
    <dgm:pt modelId="{0473FF12-5688-4837-9E5C-4E165E30BD60}" type="sibTrans" cxnId="{6517854A-6BFF-48D5-8AA8-FF15AED4CFF3}">
      <dgm:prSet/>
      <dgm:spPr/>
      <dgm:t>
        <a:bodyPr/>
        <a:lstStyle/>
        <a:p>
          <a:endParaRPr lang="en-US"/>
        </a:p>
      </dgm:t>
    </dgm:pt>
    <dgm:pt modelId="{EFD78034-A21B-4538-B3CF-7B926C97081C}">
      <dgm:prSet phldrT="[Text]"/>
      <dgm:spPr/>
      <dgm:t>
        <a:bodyPr/>
        <a:lstStyle/>
        <a:p>
          <a:r>
            <a:rPr lang="en-US" dirty="0"/>
            <a:t>PZAB public hearing</a:t>
          </a:r>
        </a:p>
      </dgm:t>
    </dgm:pt>
    <dgm:pt modelId="{92D0353E-5B90-4670-A719-B4A99B43E69C}" type="parTrans" cxnId="{F1D02701-1410-4177-A446-918A5E9CFBC2}">
      <dgm:prSet/>
      <dgm:spPr/>
      <dgm:t>
        <a:bodyPr/>
        <a:lstStyle/>
        <a:p>
          <a:endParaRPr lang="en-US"/>
        </a:p>
      </dgm:t>
    </dgm:pt>
    <dgm:pt modelId="{38286F9C-E41D-43B1-ABA7-49F554AD19B2}" type="sibTrans" cxnId="{F1D02701-1410-4177-A446-918A5E9CFBC2}">
      <dgm:prSet/>
      <dgm:spPr/>
      <dgm:t>
        <a:bodyPr/>
        <a:lstStyle/>
        <a:p>
          <a:endParaRPr lang="en-US"/>
        </a:p>
      </dgm:t>
    </dgm:pt>
    <dgm:pt modelId="{572D0261-5EF2-462C-A4F8-C5545C695A77}">
      <dgm:prSet phldrT="[Text]"/>
      <dgm:spPr/>
      <dgm:t>
        <a:bodyPr/>
        <a:lstStyle/>
        <a:p>
          <a:r>
            <a:rPr lang="en-US" dirty="0"/>
            <a:t>Village Council Public Hearing(s)</a:t>
          </a:r>
        </a:p>
        <a:p>
          <a:r>
            <a:rPr lang="en-US" dirty="0"/>
            <a:t>&amp; Consultation Process</a:t>
          </a:r>
        </a:p>
      </dgm:t>
    </dgm:pt>
    <dgm:pt modelId="{E3040D2A-5E55-4218-8B2A-B23D320357F8}" type="parTrans" cxnId="{A2AC120C-C1CC-4850-B500-02F5CA3E56F6}">
      <dgm:prSet/>
      <dgm:spPr/>
      <dgm:t>
        <a:bodyPr/>
        <a:lstStyle/>
        <a:p>
          <a:endParaRPr lang="en-US"/>
        </a:p>
      </dgm:t>
    </dgm:pt>
    <dgm:pt modelId="{D1101D5A-9D33-4795-9F6C-6C21399A4BB7}" type="sibTrans" cxnId="{A2AC120C-C1CC-4850-B500-02F5CA3E56F6}">
      <dgm:prSet/>
      <dgm:spPr/>
      <dgm:t>
        <a:bodyPr/>
        <a:lstStyle/>
        <a:p>
          <a:endParaRPr lang="en-US"/>
        </a:p>
      </dgm:t>
    </dgm:pt>
    <dgm:pt modelId="{3FDD526B-D966-4B67-9E76-9BD4B7838D2E}">
      <dgm:prSet phldrT="[Text]" custT="1"/>
      <dgm:spPr/>
      <dgm:t>
        <a:bodyPr/>
        <a:lstStyle/>
        <a:p>
          <a:pPr>
            <a:buFontTx/>
            <a:buNone/>
          </a:pPr>
          <a:r>
            <a:rPr lang="en-US" sz="1600" dirty="0"/>
            <a:t>LDRs </a:t>
          </a:r>
        </a:p>
      </dgm:t>
    </dgm:pt>
    <dgm:pt modelId="{DA5FD335-95CF-4946-A898-E4AE259E9A21}" type="parTrans" cxnId="{75FCBC47-2ECE-4D1E-A64C-8F0289020F04}">
      <dgm:prSet/>
      <dgm:spPr/>
      <dgm:t>
        <a:bodyPr/>
        <a:lstStyle/>
        <a:p>
          <a:endParaRPr lang="en-US"/>
        </a:p>
      </dgm:t>
    </dgm:pt>
    <dgm:pt modelId="{1F4B185E-E63C-4F2D-B916-DECFC1884220}" type="sibTrans" cxnId="{75FCBC47-2ECE-4D1E-A64C-8F0289020F04}">
      <dgm:prSet/>
      <dgm:spPr/>
      <dgm:t>
        <a:bodyPr/>
        <a:lstStyle/>
        <a:p>
          <a:endParaRPr lang="en-US"/>
        </a:p>
      </dgm:t>
    </dgm:pt>
    <dgm:pt modelId="{5716A00C-A235-4D62-9C56-7C605789CE9A}">
      <dgm:prSet custT="1"/>
      <dgm:spPr/>
      <dgm:t>
        <a:bodyPr/>
        <a:lstStyle/>
        <a:p>
          <a:r>
            <a:rPr lang="en-US" sz="1600" dirty="0"/>
            <a:t>Application submitted by  the Applicant</a:t>
          </a:r>
        </a:p>
      </dgm:t>
    </dgm:pt>
    <dgm:pt modelId="{14D19EF3-EB0D-4E58-90A6-2827853EF7E3}" type="parTrans" cxnId="{6BD3FA8B-8B7F-4569-88F8-29FB22DDD615}">
      <dgm:prSet/>
      <dgm:spPr/>
      <dgm:t>
        <a:bodyPr/>
        <a:lstStyle/>
        <a:p>
          <a:endParaRPr lang="en-US"/>
        </a:p>
      </dgm:t>
    </dgm:pt>
    <dgm:pt modelId="{019E60BC-2CE9-4531-A537-20FD1C31167B}" type="sibTrans" cxnId="{6BD3FA8B-8B7F-4569-88F8-29FB22DDD615}">
      <dgm:prSet/>
      <dgm:spPr/>
      <dgm:t>
        <a:bodyPr/>
        <a:lstStyle/>
        <a:p>
          <a:endParaRPr lang="en-US"/>
        </a:p>
      </dgm:t>
    </dgm:pt>
    <dgm:pt modelId="{BBD33A91-B77F-4B9A-8B73-581B8384E934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600" dirty="0"/>
            <a:t>PZAB Review as LPA</a:t>
          </a:r>
        </a:p>
      </dgm:t>
    </dgm:pt>
    <dgm:pt modelId="{A1B3A459-FFC0-446B-856F-A737ED8A955C}" type="parTrans" cxnId="{4881A693-CD70-43DF-99AB-AB9B8F51C694}">
      <dgm:prSet/>
      <dgm:spPr/>
      <dgm:t>
        <a:bodyPr/>
        <a:lstStyle/>
        <a:p>
          <a:endParaRPr lang="en-US"/>
        </a:p>
      </dgm:t>
    </dgm:pt>
    <dgm:pt modelId="{3D717CEA-6AC7-449F-B09B-E68EB599E30A}" type="sibTrans" cxnId="{4881A693-CD70-43DF-99AB-AB9B8F51C694}">
      <dgm:prSet/>
      <dgm:spPr/>
      <dgm:t>
        <a:bodyPr/>
        <a:lstStyle/>
        <a:p>
          <a:endParaRPr lang="en-US"/>
        </a:p>
      </dgm:t>
    </dgm:pt>
    <dgm:pt modelId="{86216BB3-5626-4571-9412-C4F0F0A77081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600" dirty="0"/>
            <a:t>Review</a:t>
          </a:r>
        </a:p>
      </dgm:t>
    </dgm:pt>
    <dgm:pt modelId="{4061C8B1-2231-4342-9404-923DF29E0512}" type="parTrans" cxnId="{6E973291-9FDC-48E2-BD52-2D9AA41FA75F}">
      <dgm:prSet/>
      <dgm:spPr/>
      <dgm:t>
        <a:bodyPr/>
        <a:lstStyle/>
        <a:p>
          <a:endParaRPr lang="en-US"/>
        </a:p>
      </dgm:t>
    </dgm:pt>
    <dgm:pt modelId="{4175E637-2AC4-4292-8E8D-FD55F1562576}" type="sibTrans" cxnId="{6E973291-9FDC-48E2-BD52-2D9AA41FA75F}">
      <dgm:prSet/>
      <dgm:spPr/>
      <dgm:t>
        <a:bodyPr/>
        <a:lstStyle/>
        <a:p>
          <a:endParaRPr lang="en-US"/>
        </a:p>
      </dgm:t>
    </dgm:pt>
    <dgm:pt modelId="{3C8FFF6E-3625-4A09-AA97-BBEFF2077DA4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600" dirty="0"/>
            <a:t>Recommendation to Village Council</a:t>
          </a:r>
        </a:p>
      </dgm:t>
    </dgm:pt>
    <dgm:pt modelId="{56F3A7A5-D2E6-47D1-9C26-A3DC8F14D8EC}" type="parTrans" cxnId="{9DA6F52A-72F6-4FD2-8D50-27C6E2C9DAF3}">
      <dgm:prSet/>
      <dgm:spPr/>
      <dgm:t>
        <a:bodyPr/>
        <a:lstStyle/>
        <a:p>
          <a:endParaRPr lang="en-US"/>
        </a:p>
      </dgm:t>
    </dgm:pt>
    <dgm:pt modelId="{130339C2-8722-447D-BE4A-E832DDAFC23F}" type="sibTrans" cxnId="{9DA6F52A-72F6-4FD2-8D50-27C6E2C9DAF3}">
      <dgm:prSet/>
      <dgm:spPr/>
      <dgm:t>
        <a:bodyPr/>
        <a:lstStyle/>
        <a:p>
          <a:endParaRPr lang="en-US"/>
        </a:p>
      </dgm:t>
    </dgm:pt>
    <dgm:pt modelId="{4187BBFA-2AB5-43AA-9E05-6023CAAF611C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600" dirty="0"/>
            <a:t>VC Public Hearing # 1: Consider PZAB/LPA recommendation</a:t>
          </a:r>
        </a:p>
      </dgm:t>
    </dgm:pt>
    <dgm:pt modelId="{5E69D7CC-140C-46C8-A11E-280D0363F021}" type="parTrans" cxnId="{E92D16CA-46E7-4F34-ADA5-F0584FF19635}">
      <dgm:prSet/>
      <dgm:spPr/>
      <dgm:t>
        <a:bodyPr/>
        <a:lstStyle/>
        <a:p>
          <a:endParaRPr lang="en-US"/>
        </a:p>
      </dgm:t>
    </dgm:pt>
    <dgm:pt modelId="{5139D19A-5342-40B5-8171-F70313E84431}" type="sibTrans" cxnId="{E92D16CA-46E7-4F34-ADA5-F0584FF19635}">
      <dgm:prSet/>
      <dgm:spPr/>
      <dgm:t>
        <a:bodyPr/>
        <a:lstStyle/>
        <a:p>
          <a:endParaRPr lang="en-US"/>
        </a:p>
      </dgm:t>
    </dgm:pt>
    <dgm:pt modelId="{AC1189CA-57E6-4A71-A5C7-DF992DDFD11B}">
      <dgm:prSet phldrT="[Text]" custT="1"/>
      <dgm:spPr/>
      <dgm:t>
        <a:bodyPr/>
        <a:lstStyle/>
        <a:p>
          <a:pPr>
            <a:buFontTx/>
            <a:buNone/>
          </a:pPr>
          <a:r>
            <a:rPr lang="en-US" sz="1600" dirty="0"/>
            <a:t>F.S. </a:t>
          </a:r>
          <a:r>
            <a:rPr lang="en-US" sz="1600" b="0" i="0" dirty="0"/>
            <a:t>§§</a:t>
          </a:r>
          <a:endParaRPr lang="en-US" sz="1600" dirty="0"/>
        </a:p>
      </dgm:t>
    </dgm:pt>
    <dgm:pt modelId="{E797252C-5CF4-43E7-A173-FE46530948A0}" type="sibTrans" cxnId="{D5437335-D3D1-4367-9249-D8D5609D4014}">
      <dgm:prSet/>
      <dgm:spPr/>
      <dgm:t>
        <a:bodyPr/>
        <a:lstStyle/>
        <a:p>
          <a:endParaRPr lang="en-US"/>
        </a:p>
      </dgm:t>
    </dgm:pt>
    <dgm:pt modelId="{6142303F-3C34-4403-9521-621B2B8236EC}" type="parTrans" cxnId="{D5437335-D3D1-4367-9249-D8D5609D4014}">
      <dgm:prSet/>
      <dgm:spPr/>
      <dgm:t>
        <a:bodyPr/>
        <a:lstStyle/>
        <a:p>
          <a:endParaRPr lang="en-US"/>
        </a:p>
      </dgm:t>
    </dgm:pt>
    <dgm:pt modelId="{C744C173-E150-4CD2-9D90-F2647641B6A6}">
      <dgm:prSet phldrT="[Text]" custT="1"/>
      <dgm:spPr/>
      <dgm:t>
        <a:bodyPr/>
        <a:lstStyle/>
        <a:p>
          <a:pPr>
            <a:buFontTx/>
            <a:buNone/>
          </a:pPr>
          <a:r>
            <a:rPr lang="en-US" sz="1600" dirty="0"/>
            <a:t>Recommendation</a:t>
          </a:r>
        </a:p>
      </dgm:t>
    </dgm:pt>
    <dgm:pt modelId="{BEA81FB6-CCC0-47AD-A142-4E48B48CAD71}" type="parTrans" cxnId="{C61C448A-B08D-46E8-B065-2E75FD111359}">
      <dgm:prSet/>
      <dgm:spPr/>
      <dgm:t>
        <a:bodyPr/>
        <a:lstStyle/>
        <a:p>
          <a:endParaRPr lang="en-US"/>
        </a:p>
      </dgm:t>
    </dgm:pt>
    <dgm:pt modelId="{8F158D1F-9C31-4319-93AD-7357A88FBFE4}" type="sibTrans" cxnId="{C61C448A-B08D-46E8-B065-2E75FD111359}">
      <dgm:prSet/>
      <dgm:spPr/>
      <dgm:t>
        <a:bodyPr/>
        <a:lstStyle/>
        <a:p>
          <a:endParaRPr lang="en-US"/>
        </a:p>
      </dgm:t>
    </dgm:pt>
    <dgm:pt modelId="{982FB2DD-AD79-488A-AC73-201136802441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600" dirty="0"/>
            <a:t>Public Hearing</a:t>
          </a:r>
        </a:p>
      </dgm:t>
    </dgm:pt>
    <dgm:pt modelId="{B2E29383-6E8F-4577-93B0-285EBBF87EAD}" type="parTrans" cxnId="{72D61889-6E52-4D78-A98A-96A3B686FD9C}">
      <dgm:prSet/>
      <dgm:spPr/>
      <dgm:t>
        <a:bodyPr/>
        <a:lstStyle/>
        <a:p>
          <a:endParaRPr lang="en-US"/>
        </a:p>
      </dgm:t>
    </dgm:pt>
    <dgm:pt modelId="{A0091585-3B52-4115-8E78-11892D81B6AD}" type="sibTrans" cxnId="{72D61889-6E52-4D78-A98A-96A3B686FD9C}">
      <dgm:prSet/>
      <dgm:spPr/>
      <dgm:t>
        <a:bodyPr/>
        <a:lstStyle/>
        <a:p>
          <a:endParaRPr lang="en-US"/>
        </a:p>
      </dgm:t>
    </dgm:pt>
    <dgm:pt modelId="{44649B82-A762-4E8E-8834-56A3B1B659B3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en-US" sz="1600" dirty="0"/>
        </a:p>
      </dgm:t>
    </dgm:pt>
    <dgm:pt modelId="{783E6FB2-5F6B-4C19-8B66-7BDE99D8B756}" type="parTrans" cxnId="{A2E99AC9-EA42-4911-A1D6-8E0A5C62B62D}">
      <dgm:prSet/>
      <dgm:spPr/>
      <dgm:t>
        <a:bodyPr/>
        <a:lstStyle/>
        <a:p>
          <a:endParaRPr lang="en-US"/>
        </a:p>
      </dgm:t>
    </dgm:pt>
    <dgm:pt modelId="{A9F38F53-E395-4EB5-B73B-357BA4F3471D}" type="sibTrans" cxnId="{A2E99AC9-EA42-4911-A1D6-8E0A5C62B62D}">
      <dgm:prSet/>
      <dgm:spPr/>
      <dgm:t>
        <a:bodyPr/>
        <a:lstStyle/>
        <a:p>
          <a:endParaRPr lang="en-US"/>
        </a:p>
      </dgm:t>
    </dgm:pt>
    <dgm:pt modelId="{0651C2CA-E76A-4526-A6C5-EC341A37DB13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600" dirty="0"/>
            <a:t>Amendment becomes effective. </a:t>
          </a:r>
        </a:p>
      </dgm:t>
    </dgm:pt>
    <dgm:pt modelId="{8874E468-71DA-45E6-9AD0-922CC39EDA17}" type="parTrans" cxnId="{58077E91-8709-4ED2-86B2-11E5050DCA6A}">
      <dgm:prSet/>
      <dgm:spPr/>
      <dgm:t>
        <a:bodyPr/>
        <a:lstStyle/>
        <a:p>
          <a:endParaRPr lang="en-US"/>
        </a:p>
      </dgm:t>
    </dgm:pt>
    <dgm:pt modelId="{8572C73F-76E1-43B6-BC65-1E289FAD6966}" type="sibTrans" cxnId="{58077E91-8709-4ED2-86B2-11E5050DCA6A}">
      <dgm:prSet/>
      <dgm:spPr/>
      <dgm:t>
        <a:bodyPr/>
        <a:lstStyle/>
        <a:p>
          <a:endParaRPr lang="en-US"/>
        </a:p>
      </dgm:t>
    </dgm:pt>
    <dgm:pt modelId="{DBF7077E-EDC2-402E-88C2-429EFD914DA9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600" dirty="0"/>
            <a:t>30-day Consultation</a:t>
          </a:r>
        </a:p>
      </dgm:t>
    </dgm:pt>
    <dgm:pt modelId="{D64C9F67-85BF-4290-AD85-F491228D08D2}" type="parTrans" cxnId="{E3339EBD-5091-4325-98D2-C791D860841B}">
      <dgm:prSet/>
      <dgm:spPr/>
      <dgm:t>
        <a:bodyPr/>
        <a:lstStyle/>
        <a:p>
          <a:endParaRPr lang="en-US"/>
        </a:p>
      </dgm:t>
    </dgm:pt>
    <dgm:pt modelId="{D2B0AEB4-DE2B-4687-8E53-957AD4BB9C34}" type="sibTrans" cxnId="{E3339EBD-5091-4325-98D2-C791D860841B}">
      <dgm:prSet/>
      <dgm:spPr/>
      <dgm:t>
        <a:bodyPr/>
        <a:lstStyle/>
        <a:p>
          <a:endParaRPr lang="en-US"/>
        </a:p>
      </dgm:t>
    </dgm:pt>
    <dgm:pt modelId="{A8507214-AFFF-44A5-9423-B3F7F858D7D8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600" dirty="0"/>
            <a:t>VC Public Hearing # 2 </a:t>
          </a:r>
        </a:p>
      </dgm:t>
    </dgm:pt>
    <dgm:pt modelId="{0AEC666A-6291-4859-89FB-E29806BDBE15}" type="parTrans" cxnId="{7CB6DE42-B78B-4F34-A0D4-5E9D627AC3BE}">
      <dgm:prSet/>
      <dgm:spPr/>
      <dgm:t>
        <a:bodyPr/>
        <a:lstStyle/>
        <a:p>
          <a:endParaRPr lang="en-US"/>
        </a:p>
      </dgm:t>
    </dgm:pt>
    <dgm:pt modelId="{85374FD3-FDAF-4662-A58B-A50E7A98D1B3}" type="sibTrans" cxnId="{7CB6DE42-B78B-4F34-A0D4-5E9D627AC3BE}">
      <dgm:prSet/>
      <dgm:spPr/>
      <dgm:t>
        <a:bodyPr/>
        <a:lstStyle/>
        <a:p>
          <a:endParaRPr lang="en-US"/>
        </a:p>
      </dgm:t>
    </dgm:pt>
    <dgm:pt modelId="{9F4D69D9-B94B-44CB-8E4B-D62099F31E93}">
      <dgm:prSet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US" sz="1600" dirty="0"/>
            <a:t>Transmittal to the State</a:t>
          </a:r>
        </a:p>
      </dgm:t>
    </dgm:pt>
    <dgm:pt modelId="{CF6EDF88-ACDD-44B6-942B-6F0BFC1FD8FC}" type="parTrans" cxnId="{D9641F06-2226-488C-B738-F158A44DF63B}">
      <dgm:prSet/>
      <dgm:spPr/>
      <dgm:t>
        <a:bodyPr/>
        <a:lstStyle/>
        <a:p>
          <a:endParaRPr lang="en-US"/>
        </a:p>
      </dgm:t>
    </dgm:pt>
    <dgm:pt modelId="{952404D0-5547-4F49-81EE-069C34F7631C}" type="sibTrans" cxnId="{D9641F06-2226-488C-B738-F158A44DF63B}">
      <dgm:prSet/>
      <dgm:spPr/>
      <dgm:t>
        <a:bodyPr/>
        <a:lstStyle/>
        <a:p>
          <a:endParaRPr lang="en-US"/>
        </a:p>
      </dgm:t>
    </dgm:pt>
    <dgm:pt modelId="{D80FFD92-E99A-4FA5-9719-2DCB2CB12902}" type="pres">
      <dgm:prSet presAssocID="{44CE50D0-404A-482B-B143-477C2D617018}" presName="Name0" presStyleCnt="0">
        <dgm:presLayoutVars>
          <dgm:dir/>
          <dgm:animLvl val="lvl"/>
          <dgm:resizeHandles val="exact"/>
        </dgm:presLayoutVars>
      </dgm:prSet>
      <dgm:spPr/>
    </dgm:pt>
    <dgm:pt modelId="{DE201DD2-F073-4430-83A1-3F94DD0591DB}" type="pres">
      <dgm:prSet presAssocID="{44CE50D0-404A-482B-B143-477C2D617018}" presName="tSp" presStyleCnt="0"/>
      <dgm:spPr/>
    </dgm:pt>
    <dgm:pt modelId="{5B612160-C797-4290-B5EF-3E8255A23370}" type="pres">
      <dgm:prSet presAssocID="{44CE50D0-404A-482B-B143-477C2D617018}" presName="bSp" presStyleCnt="0"/>
      <dgm:spPr/>
    </dgm:pt>
    <dgm:pt modelId="{B11FE0AA-A96A-4425-AC76-79EAC53291EF}" type="pres">
      <dgm:prSet presAssocID="{44CE50D0-404A-482B-B143-477C2D617018}" presName="process" presStyleCnt="0"/>
      <dgm:spPr/>
    </dgm:pt>
    <dgm:pt modelId="{81EF8DA0-05BD-49F5-A3F5-C4E63BCC2E81}" type="pres">
      <dgm:prSet presAssocID="{7EA1A4A0-EB7D-44B3-948E-27BAC3D858BB}" presName="composite1" presStyleCnt="0"/>
      <dgm:spPr/>
    </dgm:pt>
    <dgm:pt modelId="{01024DE7-EF2D-4DED-A15D-00DB93CDB15B}" type="pres">
      <dgm:prSet presAssocID="{7EA1A4A0-EB7D-44B3-948E-27BAC3D858BB}" presName="dummyNode1" presStyleLbl="node1" presStyleIdx="0" presStyleCnt="4"/>
      <dgm:spPr/>
    </dgm:pt>
    <dgm:pt modelId="{D25DEFFB-7DBE-47CE-8C9C-041FEA31C1AA}" type="pres">
      <dgm:prSet presAssocID="{7EA1A4A0-EB7D-44B3-948E-27BAC3D858BB}" presName="childNode1" presStyleLbl="bgAcc1" presStyleIdx="0" presStyleCnt="4">
        <dgm:presLayoutVars>
          <dgm:bulletEnabled val="1"/>
        </dgm:presLayoutVars>
      </dgm:prSet>
      <dgm:spPr/>
    </dgm:pt>
    <dgm:pt modelId="{706AE8BB-CD55-42F6-A3D8-FEDD99F0FC3E}" type="pres">
      <dgm:prSet presAssocID="{7EA1A4A0-EB7D-44B3-948E-27BAC3D858BB}" presName="childNode1tx" presStyleLbl="bgAcc1" presStyleIdx="0" presStyleCnt="4">
        <dgm:presLayoutVars>
          <dgm:bulletEnabled val="1"/>
        </dgm:presLayoutVars>
      </dgm:prSet>
      <dgm:spPr/>
    </dgm:pt>
    <dgm:pt modelId="{EECB2D33-C3EC-4829-B8D9-967143F64845}" type="pres">
      <dgm:prSet presAssocID="{7EA1A4A0-EB7D-44B3-948E-27BAC3D858BB}" presName="parentNode1" presStyleLbl="node1" presStyleIdx="0" presStyleCnt="4">
        <dgm:presLayoutVars>
          <dgm:chMax val="1"/>
          <dgm:bulletEnabled val="1"/>
        </dgm:presLayoutVars>
      </dgm:prSet>
      <dgm:spPr/>
    </dgm:pt>
    <dgm:pt modelId="{26CAE3D3-9FF2-40AD-A707-7AAD0517BE12}" type="pres">
      <dgm:prSet presAssocID="{7EA1A4A0-EB7D-44B3-948E-27BAC3D858BB}" presName="connSite1" presStyleCnt="0"/>
      <dgm:spPr/>
    </dgm:pt>
    <dgm:pt modelId="{03D0F8EF-AE8C-45C2-A9FC-35630CAB8E66}" type="pres">
      <dgm:prSet presAssocID="{4F07C55A-F9D7-4AEF-836B-1F4F1D10BA1B}" presName="Name9" presStyleLbl="sibTrans2D1" presStyleIdx="0" presStyleCnt="3"/>
      <dgm:spPr/>
    </dgm:pt>
    <dgm:pt modelId="{8DE74466-7017-43E3-BD53-72F83784D860}" type="pres">
      <dgm:prSet presAssocID="{C1FEF3CD-066C-410A-A2B7-54B60CBD22C8}" presName="composite2" presStyleCnt="0"/>
      <dgm:spPr/>
    </dgm:pt>
    <dgm:pt modelId="{F17A4046-D89B-4B60-AE48-21760EC8CF21}" type="pres">
      <dgm:prSet presAssocID="{C1FEF3CD-066C-410A-A2B7-54B60CBD22C8}" presName="dummyNode2" presStyleLbl="node1" presStyleIdx="0" presStyleCnt="4"/>
      <dgm:spPr/>
    </dgm:pt>
    <dgm:pt modelId="{0A84FDE8-4171-4C0A-BFDD-E8F5FD6B2AA5}" type="pres">
      <dgm:prSet presAssocID="{C1FEF3CD-066C-410A-A2B7-54B60CBD22C8}" presName="childNode2" presStyleLbl="bgAcc1" presStyleIdx="1" presStyleCnt="4" custScaleX="113194" custScaleY="130064">
        <dgm:presLayoutVars>
          <dgm:bulletEnabled val="1"/>
        </dgm:presLayoutVars>
      </dgm:prSet>
      <dgm:spPr/>
    </dgm:pt>
    <dgm:pt modelId="{695ED705-A584-4F69-A8C0-10926CEF55DE}" type="pres">
      <dgm:prSet presAssocID="{C1FEF3CD-066C-410A-A2B7-54B60CBD22C8}" presName="childNode2tx" presStyleLbl="bgAcc1" presStyleIdx="1" presStyleCnt="4">
        <dgm:presLayoutVars>
          <dgm:bulletEnabled val="1"/>
        </dgm:presLayoutVars>
      </dgm:prSet>
      <dgm:spPr/>
    </dgm:pt>
    <dgm:pt modelId="{4447719F-78E0-4C86-995C-6EE097A8E098}" type="pres">
      <dgm:prSet presAssocID="{C1FEF3CD-066C-410A-A2B7-54B60CBD22C8}" presName="parentNode2" presStyleLbl="node1" presStyleIdx="1" presStyleCnt="4" custLinFactNeighborX="-18850" custLinFactNeighborY="-42539">
        <dgm:presLayoutVars>
          <dgm:chMax val="0"/>
          <dgm:bulletEnabled val="1"/>
        </dgm:presLayoutVars>
      </dgm:prSet>
      <dgm:spPr/>
    </dgm:pt>
    <dgm:pt modelId="{89524669-E361-4426-927E-0E361C50FEEF}" type="pres">
      <dgm:prSet presAssocID="{C1FEF3CD-066C-410A-A2B7-54B60CBD22C8}" presName="connSite2" presStyleCnt="0"/>
      <dgm:spPr/>
    </dgm:pt>
    <dgm:pt modelId="{092C8144-6FC3-457A-ADF3-1D0A59AD975F}" type="pres">
      <dgm:prSet presAssocID="{43632724-5832-4A9D-B0D1-C7116EE60787}" presName="Name18" presStyleLbl="sibTrans2D1" presStyleIdx="1" presStyleCnt="3" custScaleY="108866" custLinFactNeighborX="-87" custLinFactNeighborY="-5371"/>
      <dgm:spPr/>
    </dgm:pt>
    <dgm:pt modelId="{A581A3A6-E1CA-4094-B23A-D6B4389DED59}" type="pres">
      <dgm:prSet presAssocID="{EFD78034-A21B-4538-B3CF-7B926C97081C}" presName="composite1" presStyleCnt="0"/>
      <dgm:spPr/>
    </dgm:pt>
    <dgm:pt modelId="{DE460F1A-41DB-4974-99BB-4855129859FA}" type="pres">
      <dgm:prSet presAssocID="{EFD78034-A21B-4538-B3CF-7B926C97081C}" presName="dummyNode1" presStyleLbl="node1" presStyleIdx="1" presStyleCnt="4"/>
      <dgm:spPr/>
    </dgm:pt>
    <dgm:pt modelId="{39519002-8570-463F-B074-8337C6B80A5E}" type="pres">
      <dgm:prSet presAssocID="{EFD78034-A21B-4538-B3CF-7B926C97081C}" presName="childNode1" presStyleLbl="bgAcc1" presStyleIdx="2" presStyleCnt="4" custScaleX="152889" custScaleY="163267">
        <dgm:presLayoutVars>
          <dgm:bulletEnabled val="1"/>
        </dgm:presLayoutVars>
      </dgm:prSet>
      <dgm:spPr/>
    </dgm:pt>
    <dgm:pt modelId="{D56FF380-E88F-456D-BA0F-13F3867A780D}" type="pres">
      <dgm:prSet presAssocID="{EFD78034-A21B-4538-B3CF-7B926C97081C}" presName="childNode1tx" presStyleLbl="bgAcc1" presStyleIdx="2" presStyleCnt="4">
        <dgm:presLayoutVars>
          <dgm:bulletEnabled val="1"/>
        </dgm:presLayoutVars>
      </dgm:prSet>
      <dgm:spPr/>
    </dgm:pt>
    <dgm:pt modelId="{DAF4B040-87AD-4A8F-8B7A-4C3EE4042199}" type="pres">
      <dgm:prSet presAssocID="{EFD78034-A21B-4538-B3CF-7B926C97081C}" presName="parentNode1" presStyleLbl="node1" presStyleIdx="2" presStyleCnt="4" custLinFactNeighborX="1664" custLinFactNeighborY="66949">
        <dgm:presLayoutVars>
          <dgm:chMax val="1"/>
          <dgm:bulletEnabled val="1"/>
        </dgm:presLayoutVars>
      </dgm:prSet>
      <dgm:spPr/>
    </dgm:pt>
    <dgm:pt modelId="{8BC7B3EA-8CAC-4A62-9433-10D6F9D568EC}" type="pres">
      <dgm:prSet presAssocID="{EFD78034-A21B-4538-B3CF-7B926C97081C}" presName="connSite1" presStyleCnt="0"/>
      <dgm:spPr/>
    </dgm:pt>
    <dgm:pt modelId="{606C80E4-0090-48F5-9081-F04C1258FA7B}" type="pres">
      <dgm:prSet presAssocID="{38286F9C-E41D-43B1-ABA7-49F554AD19B2}" presName="Name9" presStyleLbl="sibTrans2D1" presStyleIdx="2" presStyleCnt="3" custLinFactNeighborX="-11974" custLinFactNeighborY="-7878"/>
      <dgm:spPr/>
    </dgm:pt>
    <dgm:pt modelId="{6CEE6658-B587-4EC5-A55A-A73E3E6F1D4E}" type="pres">
      <dgm:prSet presAssocID="{572D0261-5EF2-462C-A4F8-C5545C695A77}" presName="composite2" presStyleCnt="0"/>
      <dgm:spPr/>
    </dgm:pt>
    <dgm:pt modelId="{D99AC8FD-5E15-43D3-AE02-D2966C27AC87}" type="pres">
      <dgm:prSet presAssocID="{572D0261-5EF2-462C-A4F8-C5545C695A77}" presName="dummyNode2" presStyleLbl="node1" presStyleIdx="2" presStyleCnt="4"/>
      <dgm:spPr/>
    </dgm:pt>
    <dgm:pt modelId="{A64D2A6B-14CF-4050-A6E2-C66A87649F23}" type="pres">
      <dgm:prSet presAssocID="{572D0261-5EF2-462C-A4F8-C5545C695A77}" presName="childNode2" presStyleLbl="bgAcc1" presStyleIdx="3" presStyleCnt="4" custScaleX="131944" custScaleY="216157" custLinFactNeighborY="3276">
        <dgm:presLayoutVars>
          <dgm:bulletEnabled val="1"/>
        </dgm:presLayoutVars>
      </dgm:prSet>
      <dgm:spPr/>
    </dgm:pt>
    <dgm:pt modelId="{379F4D33-2689-4A15-9695-5ACA54B05B03}" type="pres">
      <dgm:prSet presAssocID="{572D0261-5EF2-462C-A4F8-C5545C695A77}" presName="childNode2tx" presStyleLbl="bgAcc1" presStyleIdx="3" presStyleCnt="4">
        <dgm:presLayoutVars>
          <dgm:bulletEnabled val="1"/>
        </dgm:presLayoutVars>
      </dgm:prSet>
      <dgm:spPr/>
    </dgm:pt>
    <dgm:pt modelId="{5E7C4B8C-92BC-4F61-B33D-99BB60EB2369}" type="pres">
      <dgm:prSet presAssocID="{572D0261-5EF2-462C-A4F8-C5545C695A77}" presName="parentNode2" presStyleLbl="node1" presStyleIdx="3" presStyleCnt="4" custLinFactNeighborX="-332" custLinFactNeighborY="-95395">
        <dgm:presLayoutVars>
          <dgm:chMax val="0"/>
          <dgm:bulletEnabled val="1"/>
        </dgm:presLayoutVars>
      </dgm:prSet>
      <dgm:spPr/>
    </dgm:pt>
    <dgm:pt modelId="{29D8CCAB-B039-4223-9C5C-02DE5464F781}" type="pres">
      <dgm:prSet presAssocID="{572D0261-5EF2-462C-A4F8-C5545C695A77}" presName="connSite2" presStyleCnt="0"/>
      <dgm:spPr/>
    </dgm:pt>
  </dgm:ptLst>
  <dgm:cxnLst>
    <dgm:cxn modelId="{F1D02701-1410-4177-A446-918A5E9CFBC2}" srcId="{44CE50D0-404A-482B-B143-477C2D617018}" destId="{EFD78034-A21B-4538-B3CF-7B926C97081C}" srcOrd="2" destOrd="0" parTransId="{92D0353E-5B90-4670-A719-B4A99B43E69C}" sibTransId="{38286F9C-E41D-43B1-ABA7-49F554AD19B2}"/>
    <dgm:cxn modelId="{D9641F06-2226-488C-B738-F158A44DF63B}" srcId="{572D0261-5EF2-462C-A4F8-C5545C695A77}" destId="{9F4D69D9-B94B-44CB-8E4B-D62099F31E93}" srcOrd="4" destOrd="0" parTransId="{CF6EDF88-ACDD-44B6-942B-6F0BFC1FD8FC}" sibTransId="{952404D0-5547-4F49-81EE-069C34F7631C}"/>
    <dgm:cxn modelId="{69865607-D53F-4342-99B8-02EB72B90F6B}" type="presOf" srcId="{9F4D69D9-B94B-44CB-8E4B-D62099F31E93}" destId="{379F4D33-2689-4A15-9695-5ACA54B05B03}" srcOrd="1" destOrd="4" presId="urn:microsoft.com/office/officeart/2005/8/layout/hProcess4"/>
    <dgm:cxn modelId="{949B8207-3E24-43E1-A4ED-E63C07330CED}" type="presOf" srcId="{86216BB3-5626-4571-9412-C4F0F0A77081}" destId="{379F4D33-2689-4A15-9695-5ACA54B05B03}" srcOrd="1" destOrd="0" presId="urn:microsoft.com/office/officeart/2005/8/layout/hProcess4"/>
    <dgm:cxn modelId="{A2AC120C-C1CC-4850-B500-02F5CA3E56F6}" srcId="{44CE50D0-404A-482B-B143-477C2D617018}" destId="{572D0261-5EF2-462C-A4F8-C5545C695A77}" srcOrd="3" destOrd="0" parTransId="{E3040D2A-5E55-4218-8B2A-B23D320357F8}" sibTransId="{D1101D5A-9D33-4795-9F6C-6C21399A4BB7}"/>
    <dgm:cxn modelId="{D9A6A110-3DF0-47B4-8839-C9277D1CA779}" type="presOf" srcId="{A8507214-AFFF-44A5-9423-B3F7F858D7D8}" destId="{379F4D33-2689-4A15-9695-5ACA54B05B03}" srcOrd="1" destOrd="3" presId="urn:microsoft.com/office/officeart/2005/8/layout/hProcess4"/>
    <dgm:cxn modelId="{9DA6F52A-72F6-4FD2-8D50-27C6E2C9DAF3}" srcId="{EFD78034-A21B-4538-B3CF-7B926C97081C}" destId="{3C8FFF6E-3625-4A09-AA97-BBEFF2077DA4}" srcOrd="2" destOrd="0" parTransId="{56F3A7A5-D2E6-47D1-9C26-A3DC8F14D8EC}" sibTransId="{130339C2-8722-447D-BE4A-E832DDAFC23F}"/>
    <dgm:cxn modelId="{55DD3F2C-326F-40B3-95D7-EE0263A3EC31}" type="presOf" srcId="{0651C2CA-E76A-4526-A6C5-EC341A37DB13}" destId="{A64D2A6B-14CF-4050-A6E2-C66A87649F23}" srcOrd="0" destOrd="5" presId="urn:microsoft.com/office/officeart/2005/8/layout/hProcess4"/>
    <dgm:cxn modelId="{B208DF2D-E7F3-4E76-92E8-E588897F2853}" type="presOf" srcId="{572D0261-5EF2-462C-A4F8-C5545C695A77}" destId="{5E7C4B8C-92BC-4F61-B33D-99BB60EB2369}" srcOrd="0" destOrd="0" presId="urn:microsoft.com/office/officeart/2005/8/layout/hProcess4"/>
    <dgm:cxn modelId="{34F26034-8C52-4A08-ABC5-B5E4321C2288}" type="presOf" srcId="{3FDD526B-D966-4B67-9E76-9BD4B7838D2E}" destId="{0A84FDE8-4171-4C0A-BFDD-E8F5FD6B2AA5}" srcOrd="0" destOrd="1" presId="urn:microsoft.com/office/officeart/2005/8/layout/hProcess4"/>
    <dgm:cxn modelId="{9D86A634-4BAA-453A-B554-6BAF94954137}" type="presOf" srcId="{982FB2DD-AD79-488A-AC73-201136802441}" destId="{D56FF380-E88F-456D-BA0F-13F3867A780D}" srcOrd="1" destOrd="0" presId="urn:microsoft.com/office/officeart/2005/8/layout/hProcess4"/>
    <dgm:cxn modelId="{D5437335-D3D1-4367-9249-D8D5609D4014}" srcId="{C1FEF3CD-066C-410A-A2B7-54B60CBD22C8}" destId="{AC1189CA-57E6-4A71-A5C7-DF992DDFD11B}" srcOrd="2" destOrd="0" parTransId="{6142303F-3C34-4403-9521-621B2B8236EC}" sibTransId="{E797252C-5CF4-43E7-A173-FE46530948A0}"/>
    <dgm:cxn modelId="{4D57AB3C-F161-4BE3-9C79-FC6DC209E417}" type="presOf" srcId="{44649B82-A762-4E8E-8834-56A3B1B659B3}" destId="{379F4D33-2689-4A15-9695-5ACA54B05B03}" srcOrd="1" destOrd="6" presId="urn:microsoft.com/office/officeart/2005/8/layout/hProcess4"/>
    <dgm:cxn modelId="{D462325E-F8E0-4906-B937-8829BB101568}" type="presOf" srcId="{BBD33A91-B77F-4B9A-8B73-581B8384E934}" destId="{D56FF380-E88F-456D-BA0F-13F3867A780D}" srcOrd="1" destOrd="1" presId="urn:microsoft.com/office/officeart/2005/8/layout/hProcess4"/>
    <dgm:cxn modelId="{D1F9CC5F-B613-4158-ABE0-EA3DA53769D2}" type="presOf" srcId="{9F4D69D9-B94B-44CB-8E4B-D62099F31E93}" destId="{A64D2A6B-14CF-4050-A6E2-C66A87649F23}" srcOrd="0" destOrd="4" presId="urn:microsoft.com/office/officeart/2005/8/layout/hProcess4"/>
    <dgm:cxn modelId="{7CB6DE42-B78B-4F34-A0D4-5E9D627AC3BE}" srcId="{572D0261-5EF2-462C-A4F8-C5545C695A77}" destId="{A8507214-AFFF-44A5-9423-B3F7F858D7D8}" srcOrd="3" destOrd="0" parTransId="{0AEC666A-6291-4859-89FB-E29806BDBE15}" sibTransId="{85374FD3-FDAF-4662-A58B-A50E7A98D1B3}"/>
    <dgm:cxn modelId="{75FCBC47-2ECE-4D1E-A64C-8F0289020F04}" srcId="{C1FEF3CD-066C-410A-A2B7-54B60CBD22C8}" destId="{3FDD526B-D966-4B67-9E76-9BD4B7838D2E}" srcOrd="1" destOrd="0" parTransId="{DA5FD335-95CF-4946-A898-E4AE259E9A21}" sibTransId="{1F4B185E-E63C-4F2D-B916-DECFC1884220}"/>
    <dgm:cxn modelId="{6517854A-6BFF-48D5-8AA8-FF15AED4CFF3}" srcId="{C1FEF3CD-066C-410A-A2B7-54B60CBD22C8}" destId="{43F7882B-8F8D-4628-B3D7-FB5C688A7F02}" srcOrd="0" destOrd="0" parTransId="{8AE74BF7-D53F-47E7-AD44-70E1BE3827C5}" sibTransId="{0473FF12-5688-4837-9E5C-4E165E30BD60}"/>
    <dgm:cxn modelId="{A9B8F14B-5C99-4409-9B57-0C90DE34CD94}" type="presOf" srcId="{44649B82-A762-4E8E-8834-56A3B1B659B3}" destId="{A64D2A6B-14CF-4050-A6E2-C66A87649F23}" srcOrd="0" destOrd="6" presId="urn:microsoft.com/office/officeart/2005/8/layout/hProcess4"/>
    <dgm:cxn modelId="{92F9146E-59B0-45DF-A032-F9CD8B42D118}" srcId="{44CE50D0-404A-482B-B143-477C2D617018}" destId="{7EA1A4A0-EB7D-44B3-948E-27BAC3D858BB}" srcOrd="0" destOrd="0" parTransId="{5AAB7252-D126-4C61-B245-17832B0F413A}" sibTransId="{4F07C55A-F9D7-4AEF-836B-1F4F1D10BA1B}"/>
    <dgm:cxn modelId="{C19A3A5A-C085-4F7D-9B98-DEA2EDF60972}" type="presOf" srcId="{C744C173-E150-4CD2-9D90-F2647641B6A6}" destId="{0A84FDE8-4171-4C0A-BFDD-E8F5FD6B2AA5}" srcOrd="0" destOrd="3" presId="urn:microsoft.com/office/officeart/2005/8/layout/hProcess4"/>
    <dgm:cxn modelId="{D9AE0C85-88B9-4D44-89A3-37197E6DFC73}" type="presOf" srcId="{43F7882B-8F8D-4628-B3D7-FB5C688A7F02}" destId="{0A84FDE8-4171-4C0A-BFDD-E8F5FD6B2AA5}" srcOrd="0" destOrd="0" presId="urn:microsoft.com/office/officeart/2005/8/layout/hProcess4"/>
    <dgm:cxn modelId="{4D82EA87-6734-42F5-8932-A22A5491C8D7}" type="presOf" srcId="{DBF7077E-EDC2-402E-88C2-429EFD914DA9}" destId="{A64D2A6B-14CF-4050-A6E2-C66A87649F23}" srcOrd="0" destOrd="2" presId="urn:microsoft.com/office/officeart/2005/8/layout/hProcess4"/>
    <dgm:cxn modelId="{1D411589-715E-4F7E-A4EB-28468C10CA11}" type="presOf" srcId="{3FDD526B-D966-4B67-9E76-9BD4B7838D2E}" destId="{695ED705-A584-4F69-A8C0-10926CEF55DE}" srcOrd="1" destOrd="1" presId="urn:microsoft.com/office/officeart/2005/8/layout/hProcess4"/>
    <dgm:cxn modelId="{72D61889-6E52-4D78-A98A-96A3B686FD9C}" srcId="{EFD78034-A21B-4538-B3CF-7B926C97081C}" destId="{982FB2DD-AD79-488A-AC73-201136802441}" srcOrd="0" destOrd="0" parTransId="{B2E29383-6E8F-4577-93B0-285EBBF87EAD}" sibTransId="{A0091585-3B52-4115-8E78-11892D81B6AD}"/>
    <dgm:cxn modelId="{C61C448A-B08D-46E8-B065-2E75FD111359}" srcId="{C1FEF3CD-066C-410A-A2B7-54B60CBD22C8}" destId="{C744C173-E150-4CD2-9D90-F2647641B6A6}" srcOrd="3" destOrd="0" parTransId="{BEA81FB6-CCC0-47AD-A142-4E48B48CAD71}" sibTransId="{8F158D1F-9C31-4319-93AD-7357A88FBFE4}"/>
    <dgm:cxn modelId="{95229E8A-E32E-409F-9118-389FF29516A9}" type="presOf" srcId="{AC1189CA-57E6-4A71-A5C7-DF992DDFD11B}" destId="{695ED705-A584-4F69-A8C0-10926CEF55DE}" srcOrd="1" destOrd="2" presId="urn:microsoft.com/office/officeart/2005/8/layout/hProcess4"/>
    <dgm:cxn modelId="{FEE94E8B-B1E3-4B66-B599-BAECC936D598}" type="presOf" srcId="{44CE50D0-404A-482B-B143-477C2D617018}" destId="{D80FFD92-E99A-4FA5-9719-2DCB2CB12902}" srcOrd="0" destOrd="0" presId="urn:microsoft.com/office/officeart/2005/8/layout/hProcess4"/>
    <dgm:cxn modelId="{6BD3FA8B-8B7F-4569-88F8-29FB22DDD615}" srcId="{7EA1A4A0-EB7D-44B3-948E-27BAC3D858BB}" destId="{5716A00C-A235-4D62-9C56-7C605789CE9A}" srcOrd="0" destOrd="0" parTransId="{14D19EF3-EB0D-4E58-90A6-2827853EF7E3}" sibTransId="{019E60BC-2CE9-4531-A537-20FD1C31167B}"/>
    <dgm:cxn modelId="{6E973291-9FDC-48E2-BD52-2D9AA41FA75F}" srcId="{572D0261-5EF2-462C-A4F8-C5545C695A77}" destId="{86216BB3-5626-4571-9412-C4F0F0A77081}" srcOrd="0" destOrd="0" parTransId="{4061C8B1-2231-4342-9404-923DF29E0512}" sibTransId="{4175E637-2AC4-4292-8E8D-FD55F1562576}"/>
    <dgm:cxn modelId="{58077E91-8709-4ED2-86B2-11E5050DCA6A}" srcId="{572D0261-5EF2-462C-A4F8-C5545C695A77}" destId="{0651C2CA-E76A-4526-A6C5-EC341A37DB13}" srcOrd="5" destOrd="0" parTransId="{8874E468-71DA-45E6-9AD0-922CC39EDA17}" sibTransId="{8572C73F-76E1-43B6-BC65-1E289FAD6966}"/>
    <dgm:cxn modelId="{F26D4F93-EA41-4AB4-8B53-1AEB2EB60184}" type="presOf" srcId="{4F07C55A-F9D7-4AEF-836B-1F4F1D10BA1B}" destId="{03D0F8EF-AE8C-45C2-A9FC-35630CAB8E66}" srcOrd="0" destOrd="0" presId="urn:microsoft.com/office/officeart/2005/8/layout/hProcess4"/>
    <dgm:cxn modelId="{4881A693-CD70-43DF-99AB-AB9B8F51C694}" srcId="{EFD78034-A21B-4538-B3CF-7B926C97081C}" destId="{BBD33A91-B77F-4B9A-8B73-581B8384E934}" srcOrd="1" destOrd="0" parTransId="{A1B3A459-FFC0-446B-856F-A737ED8A955C}" sibTransId="{3D717CEA-6AC7-449F-B09B-E68EB599E30A}"/>
    <dgm:cxn modelId="{47569F9F-B698-47BF-89FC-2E09E08465C3}" type="presOf" srcId="{43F7882B-8F8D-4628-B3D7-FB5C688A7F02}" destId="{695ED705-A584-4F69-A8C0-10926CEF55DE}" srcOrd="1" destOrd="0" presId="urn:microsoft.com/office/officeart/2005/8/layout/hProcess4"/>
    <dgm:cxn modelId="{B0821CA1-4A5F-4A9C-BD80-7AB5D66F47EE}" type="presOf" srcId="{DBF7077E-EDC2-402E-88C2-429EFD914DA9}" destId="{379F4D33-2689-4A15-9695-5ACA54B05B03}" srcOrd="1" destOrd="2" presId="urn:microsoft.com/office/officeart/2005/8/layout/hProcess4"/>
    <dgm:cxn modelId="{92217BA1-0055-4694-AB94-0AF05A89CB31}" type="presOf" srcId="{0651C2CA-E76A-4526-A6C5-EC341A37DB13}" destId="{379F4D33-2689-4A15-9695-5ACA54B05B03}" srcOrd="1" destOrd="5" presId="urn:microsoft.com/office/officeart/2005/8/layout/hProcess4"/>
    <dgm:cxn modelId="{D18484A1-48EE-4E61-81E4-D08816B981F1}" type="presOf" srcId="{BBD33A91-B77F-4B9A-8B73-581B8384E934}" destId="{39519002-8570-463F-B074-8337C6B80A5E}" srcOrd="0" destOrd="1" presId="urn:microsoft.com/office/officeart/2005/8/layout/hProcess4"/>
    <dgm:cxn modelId="{A49BDEA2-76F8-49E8-9370-505770EE3572}" type="presOf" srcId="{3C8FFF6E-3625-4A09-AA97-BBEFF2077DA4}" destId="{D56FF380-E88F-456D-BA0F-13F3867A780D}" srcOrd="1" destOrd="2" presId="urn:microsoft.com/office/officeart/2005/8/layout/hProcess4"/>
    <dgm:cxn modelId="{682F35A3-7BB1-45F7-AF5B-7C24EAED5AF8}" type="presOf" srcId="{3C8FFF6E-3625-4A09-AA97-BBEFF2077DA4}" destId="{39519002-8570-463F-B074-8337C6B80A5E}" srcOrd="0" destOrd="2" presId="urn:microsoft.com/office/officeart/2005/8/layout/hProcess4"/>
    <dgm:cxn modelId="{E17F5DAA-F288-4DE4-A3CB-6FCCB290F5B5}" type="presOf" srcId="{5716A00C-A235-4D62-9C56-7C605789CE9A}" destId="{D25DEFFB-7DBE-47CE-8C9C-041FEA31C1AA}" srcOrd="0" destOrd="0" presId="urn:microsoft.com/office/officeart/2005/8/layout/hProcess4"/>
    <dgm:cxn modelId="{E41709B2-1B2D-491B-A6CB-B7F14309F9CF}" type="presOf" srcId="{982FB2DD-AD79-488A-AC73-201136802441}" destId="{39519002-8570-463F-B074-8337C6B80A5E}" srcOrd="0" destOrd="0" presId="urn:microsoft.com/office/officeart/2005/8/layout/hProcess4"/>
    <dgm:cxn modelId="{9C05B8BC-AC63-45C8-B639-4B81907559B2}" srcId="{44CE50D0-404A-482B-B143-477C2D617018}" destId="{C1FEF3CD-066C-410A-A2B7-54B60CBD22C8}" srcOrd="1" destOrd="0" parTransId="{629E1276-86FA-411F-80C5-592126B7B864}" sibTransId="{43632724-5832-4A9D-B0D1-C7116EE60787}"/>
    <dgm:cxn modelId="{E3339EBD-5091-4325-98D2-C791D860841B}" srcId="{572D0261-5EF2-462C-A4F8-C5545C695A77}" destId="{DBF7077E-EDC2-402E-88C2-429EFD914DA9}" srcOrd="2" destOrd="0" parTransId="{D64C9F67-85BF-4290-AD85-F491228D08D2}" sibTransId="{D2B0AEB4-DE2B-4687-8E53-957AD4BB9C34}"/>
    <dgm:cxn modelId="{F8E822C3-37EB-43DD-A9FB-3B2BDD046777}" type="presOf" srcId="{C744C173-E150-4CD2-9D90-F2647641B6A6}" destId="{695ED705-A584-4F69-A8C0-10926CEF55DE}" srcOrd="1" destOrd="3" presId="urn:microsoft.com/office/officeart/2005/8/layout/hProcess4"/>
    <dgm:cxn modelId="{A2E99AC9-EA42-4911-A1D6-8E0A5C62B62D}" srcId="{572D0261-5EF2-462C-A4F8-C5545C695A77}" destId="{44649B82-A762-4E8E-8834-56A3B1B659B3}" srcOrd="6" destOrd="0" parTransId="{783E6FB2-5F6B-4C19-8B66-7BDE99D8B756}" sibTransId="{A9F38F53-E395-4EB5-B73B-357BA4F3471D}"/>
    <dgm:cxn modelId="{E92D16CA-46E7-4F34-ADA5-F0584FF19635}" srcId="{572D0261-5EF2-462C-A4F8-C5545C695A77}" destId="{4187BBFA-2AB5-43AA-9E05-6023CAAF611C}" srcOrd="1" destOrd="0" parTransId="{5E69D7CC-140C-46C8-A11E-280D0363F021}" sibTransId="{5139D19A-5342-40B5-8171-F70313E84431}"/>
    <dgm:cxn modelId="{DBA057CC-A6A6-42D5-9461-6560525E3783}" type="presOf" srcId="{4187BBFA-2AB5-43AA-9E05-6023CAAF611C}" destId="{A64D2A6B-14CF-4050-A6E2-C66A87649F23}" srcOrd="0" destOrd="1" presId="urn:microsoft.com/office/officeart/2005/8/layout/hProcess4"/>
    <dgm:cxn modelId="{F16062D6-A603-4E15-9925-6F8A0A0D0139}" type="presOf" srcId="{38286F9C-E41D-43B1-ABA7-49F554AD19B2}" destId="{606C80E4-0090-48F5-9081-F04C1258FA7B}" srcOrd="0" destOrd="0" presId="urn:microsoft.com/office/officeart/2005/8/layout/hProcess4"/>
    <dgm:cxn modelId="{B2630DD8-26DD-4C88-B42A-2FE20D50E9F0}" type="presOf" srcId="{A8507214-AFFF-44A5-9423-B3F7F858D7D8}" destId="{A64D2A6B-14CF-4050-A6E2-C66A87649F23}" srcOrd="0" destOrd="3" presId="urn:microsoft.com/office/officeart/2005/8/layout/hProcess4"/>
    <dgm:cxn modelId="{83BD31D9-D5BC-4B76-A922-54843C44E65F}" type="presOf" srcId="{C1FEF3CD-066C-410A-A2B7-54B60CBD22C8}" destId="{4447719F-78E0-4C86-995C-6EE097A8E098}" srcOrd="0" destOrd="0" presId="urn:microsoft.com/office/officeart/2005/8/layout/hProcess4"/>
    <dgm:cxn modelId="{8EC548DE-5F56-4C48-A20F-C8F84E558D23}" type="presOf" srcId="{AC1189CA-57E6-4A71-A5C7-DF992DDFD11B}" destId="{0A84FDE8-4171-4C0A-BFDD-E8F5FD6B2AA5}" srcOrd="0" destOrd="2" presId="urn:microsoft.com/office/officeart/2005/8/layout/hProcess4"/>
    <dgm:cxn modelId="{907A5ADF-FBEE-4842-8CC8-8BBDA972EF06}" type="presOf" srcId="{86216BB3-5626-4571-9412-C4F0F0A77081}" destId="{A64D2A6B-14CF-4050-A6E2-C66A87649F23}" srcOrd="0" destOrd="0" presId="urn:microsoft.com/office/officeart/2005/8/layout/hProcess4"/>
    <dgm:cxn modelId="{ABC2DFE0-EA12-4230-ACB8-59DEC6D08619}" type="presOf" srcId="{4187BBFA-2AB5-43AA-9E05-6023CAAF611C}" destId="{379F4D33-2689-4A15-9695-5ACA54B05B03}" srcOrd="1" destOrd="1" presId="urn:microsoft.com/office/officeart/2005/8/layout/hProcess4"/>
    <dgm:cxn modelId="{5ABC5AE9-4B06-43F5-862E-0CB5336E18E7}" type="presOf" srcId="{43632724-5832-4A9D-B0D1-C7116EE60787}" destId="{092C8144-6FC3-457A-ADF3-1D0A59AD975F}" srcOrd="0" destOrd="0" presId="urn:microsoft.com/office/officeart/2005/8/layout/hProcess4"/>
    <dgm:cxn modelId="{2E8D3AF2-483E-439C-9B36-63A32E0CA1F8}" type="presOf" srcId="{5716A00C-A235-4D62-9C56-7C605789CE9A}" destId="{706AE8BB-CD55-42F6-A3D8-FEDD99F0FC3E}" srcOrd="1" destOrd="0" presId="urn:microsoft.com/office/officeart/2005/8/layout/hProcess4"/>
    <dgm:cxn modelId="{8A1913F9-33BC-4660-B00C-31DF316E8F77}" type="presOf" srcId="{7EA1A4A0-EB7D-44B3-948E-27BAC3D858BB}" destId="{EECB2D33-C3EC-4829-B8D9-967143F64845}" srcOrd="0" destOrd="0" presId="urn:microsoft.com/office/officeart/2005/8/layout/hProcess4"/>
    <dgm:cxn modelId="{867E56FE-7D18-4457-B26C-96D4828D063C}" type="presOf" srcId="{EFD78034-A21B-4538-B3CF-7B926C97081C}" destId="{DAF4B040-87AD-4A8F-8B7A-4C3EE4042199}" srcOrd="0" destOrd="0" presId="urn:microsoft.com/office/officeart/2005/8/layout/hProcess4"/>
    <dgm:cxn modelId="{ECC77A1A-EBBF-445C-AAFB-7DE837E6D8A8}" type="presParOf" srcId="{D80FFD92-E99A-4FA5-9719-2DCB2CB12902}" destId="{DE201DD2-F073-4430-83A1-3F94DD0591DB}" srcOrd="0" destOrd="0" presId="urn:microsoft.com/office/officeart/2005/8/layout/hProcess4"/>
    <dgm:cxn modelId="{640A148C-AAF4-4E24-8C73-B92C0271376E}" type="presParOf" srcId="{D80FFD92-E99A-4FA5-9719-2DCB2CB12902}" destId="{5B612160-C797-4290-B5EF-3E8255A23370}" srcOrd="1" destOrd="0" presId="urn:microsoft.com/office/officeart/2005/8/layout/hProcess4"/>
    <dgm:cxn modelId="{ACABB65C-434F-43EA-9587-BC6EF289DBD7}" type="presParOf" srcId="{D80FFD92-E99A-4FA5-9719-2DCB2CB12902}" destId="{B11FE0AA-A96A-4425-AC76-79EAC53291EF}" srcOrd="2" destOrd="0" presId="urn:microsoft.com/office/officeart/2005/8/layout/hProcess4"/>
    <dgm:cxn modelId="{51EF12DF-83F7-453B-9168-7F2328251244}" type="presParOf" srcId="{B11FE0AA-A96A-4425-AC76-79EAC53291EF}" destId="{81EF8DA0-05BD-49F5-A3F5-C4E63BCC2E81}" srcOrd="0" destOrd="0" presId="urn:microsoft.com/office/officeart/2005/8/layout/hProcess4"/>
    <dgm:cxn modelId="{4B3BE79E-85D3-443A-ACB2-BE1040628B9F}" type="presParOf" srcId="{81EF8DA0-05BD-49F5-A3F5-C4E63BCC2E81}" destId="{01024DE7-EF2D-4DED-A15D-00DB93CDB15B}" srcOrd="0" destOrd="0" presId="urn:microsoft.com/office/officeart/2005/8/layout/hProcess4"/>
    <dgm:cxn modelId="{D2665F70-A15A-46C1-B014-AF7FC332F81C}" type="presParOf" srcId="{81EF8DA0-05BD-49F5-A3F5-C4E63BCC2E81}" destId="{D25DEFFB-7DBE-47CE-8C9C-041FEA31C1AA}" srcOrd="1" destOrd="0" presId="urn:microsoft.com/office/officeart/2005/8/layout/hProcess4"/>
    <dgm:cxn modelId="{D1727C2F-4F73-4315-988D-9C90FD883271}" type="presParOf" srcId="{81EF8DA0-05BD-49F5-A3F5-C4E63BCC2E81}" destId="{706AE8BB-CD55-42F6-A3D8-FEDD99F0FC3E}" srcOrd="2" destOrd="0" presId="urn:microsoft.com/office/officeart/2005/8/layout/hProcess4"/>
    <dgm:cxn modelId="{1636C84D-CD98-43E2-AC19-3ADED66A9257}" type="presParOf" srcId="{81EF8DA0-05BD-49F5-A3F5-C4E63BCC2E81}" destId="{EECB2D33-C3EC-4829-B8D9-967143F64845}" srcOrd="3" destOrd="0" presId="urn:microsoft.com/office/officeart/2005/8/layout/hProcess4"/>
    <dgm:cxn modelId="{8BA3171B-1CEC-403A-B334-CB7D2D6E4E6E}" type="presParOf" srcId="{81EF8DA0-05BD-49F5-A3F5-C4E63BCC2E81}" destId="{26CAE3D3-9FF2-40AD-A707-7AAD0517BE12}" srcOrd="4" destOrd="0" presId="urn:microsoft.com/office/officeart/2005/8/layout/hProcess4"/>
    <dgm:cxn modelId="{465017EA-DB7B-42E5-A5E7-96393F1D6637}" type="presParOf" srcId="{B11FE0AA-A96A-4425-AC76-79EAC53291EF}" destId="{03D0F8EF-AE8C-45C2-A9FC-35630CAB8E66}" srcOrd="1" destOrd="0" presId="urn:microsoft.com/office/officeart/2005/8/layout/hProcess4"/>
    <dgm:cxn modelId="{094AF2D5-30DB-4CE2-B852-C133BF537ABF}" type="presParOf" srcId="{B11FE0AA-A96A-4425-AC76-79EAC53291EF}" destId="{8DE74466-7017-43E3-BD53-72F83784D860}" srcOrd="2" destOrd="0" presId="urn:microsoft.com/office/officeart/2005/8/layout/hProcess4"/>
    <dgm:cxn modelId="{BD9E81DA-3E51-4937-9AD7-E48A6A196D80}" type="presParOf" srcId="{8DE74466-7017-43E3-BD53-72F83784D860}" destId="{F17A4046-D89B-4B60-AE48-21760EC8CF21}" srcOrd="0" destOrd="0" presId="urn:microsoft.com/office/officeart/2005/8/layout/hProcess4"/>
    <dgm:cxn modelId="{F02FF963-533E-4641-BB28-112EBA6FF53B}" type="presParOf" srcId="{8DE74466-7017-43E3-BD53-72F83784D860}" destId="{0A84FDE8-4171-4C0A-BFDD-E8F5FD6B2AA5}" srcOrd="1" destOrd="0" presId="urn:microsoft.com/office/officeart/2005/8/layout/hProcess4"/>
    <dgm:cxn modelId="{2C867FD0-9192-40BE-BF69-D7CD1EDEC354}" type="presParOf" srcId="{8DE74466-7017-43E3-BD53-72F83784D860}" destId="{695ED705-A584-4F69-A8C0-10926CEF55DE}" srcOrd="2" destOrd="0" presId="urn:microsoft.com/office/officeart/2005/8/layout/hProcess4"/>
    <dgm:cxn modelId="{F987C291-0DC0-4669-832B-19182E41F823}" type="presParOf" srcId="{8DE74466-7017-43E3-BD53-72F83784D860}" destId="{4447719F-78E0-4C86-995C-6EE097A8E098}" srcOrd="3" destOrd="0" presId="urn:microsoft.com/office/officeart/2005/8/layout/hProcess4"/>
    <dgm:cxn modelId="{66DAC005-B60D-4FD2-8DB5-9C1F921AB238}" type="presParOf" srcId="{8DE74466-7017-43E3-BD53-72F83784D860}" destId="{89524669-E361-4426-927E-0E361C50FEEF}" srcOrd="4" destOrd="0" presId="urn:microsoft.com/office/officeart/2005/8/layout/hProcess4"/>
    <dgm:cxn modelId="{D9D4C84E-AEC8-4A42-B535-0956BEBBAD6A}" type="presParOf" srcId="{B11FE0AA-A96A-4425-AC76-79EAC53291EF}" destId="{092C8144-6FC3-457A-ADF3-1D0A59AD975F}" srcOrd="3" destOrd="0" presId="urn:microsoft.com/office/officeart/2005/8/layout/hProcess4"/>
    <dgm:cxn modelId="{4420395D-220F-421D-91FC-451D88ABA8CB}" type="presParOf" srcId="{B11FE0AA-A96A-4425-AC76-79EAC53291EF}" destId="{A581A3A6-E1CA-4094-B23A-D6B4389DED59}" srcOrd="4" destOrd="0" presId="urn:microsoft.com/office/officeart/2005/8/layout/hProcess4"/>
    <dgm:cxn modelId="{6CE1DF7F-4848-4929-9737-A8DEEDB71A70}" type="presParOf" srcId="{A581A3A6-E1CA-4094-B23A-D6B4389DED59}" destId="{DE460F1A-41DB-4974-99BB-4855129859FA}" srcOrd="0" destOrd="0" presId="urn:microsoft.com/office/officeart/2005/8/layout/hProcess4"/>
    <dgm:cxn modelId="{5702BC9E-9279-43E5-8D81-920D44D0454D}" type="presParOf" srcId="{A581A3A6-E1CA-4094-B23A-D6B4389DED59}" destId="{39519002-8570-463F-B074-8337C6B80A5E}" srcOrd="1" destOrd="0" presId="urn:microsoft.com/office/officeart/2005/8/layout/hProcess4"/>
    <dgm:cxn modelId="{F1613C8D-CCB8-44D1-98F3-D275CA095098}" type="presParOf" srcId="{A581A3A6-E1CA-4094-B23A-D6B4389DED59}" destId="{D56FF380-E88F-456D-BA0F-13F3867A780D}" srcOrd="2" destOrd="0" presId="urn:microsoft.com/office/officeart/2005/8/layout/hProcess4"/>
    <dgm:cxn modelId="{1C332CEC-68C5-4F84-A680-B728273B4711}" type="presParOf" srcId="{A581A3A6-E1CA-4094-B23A-D6B4389DED59}" destId="{DAF4B040-87AD-4A8F-8B7A-4C3EE4042199}" srcOrd="3" destOrd="0" presId="urn:microsoft.com/office/officeart/2005/8/layout/hProcess4"/>
    <dgm:cxn modelId="{D7899E58-0B37-4A55-90B6-F126019E5C42}" type="presParOf" srcId="{A581A3A6-E1CA-4094-B23A-D6B4389DED59}" destId="{8BC7B3EA-8CAC-4A62-9433-10D6F9D568EC}" srcOrd="4" destOrd="0" presId="urn:microsoft.com/office/officeart/2005/8/layout/hProcess4"/>
    <dgm:cxn modelId="{9D5A7B3B-B53D-477D-9136-D129519946BB}" type="presParOf" srcId="{B11FE0AA-A96A-4425-AC76-79EAC53291EF}" destId="{606C80E4-0090-48F5-9081-F04C1258FA7B}" srcOrd="5" destOrd="0" presId="urn:microsoft.com/office/officeart/2005/8/layout/hProcess4"/>
    <dgm:cxn modelId="{D3AFDA18-215A-4724-BD33-149717BA30F6}" type="presParOf" srcId="{B11FE0AA-A96A-4425-AC76-79EAC53291EF}" destId="{6CEE6658-B587-4EC5-A55A-A73E3E6F1D4E}" srcOrd="6" destOrd="0" presId="urn:microsoft.com/office/officeart/2005/8/layout/hProcess4"/>
    <dgm:cxn modelId="{305C2B1A-A2EE-48B5-A2E7-52C10C230D3F}" type="presParOf" srcId="{6CEE6658-B587-4EC5-A55A-A73E3E6F1D4E}" destId="{D99AC8FD-5E15-43D3-AE02-D2966C27AC87}" srcOrd="0" destOrd="0" presId="urn:microsoft.com/office/officeart/2005/8/layout/hProcess4"/>
    <dgm:cxn modelId="{09554373-00BC-4E6B-8147-5E4F295031F1}" type="presParOf" srcId="{6CEE6658-B587-4EC5-A55A-A73E3E6F1D4E}" destId="{A64D2A6B-14CF-4050-A6E2-C66A87649F23}" srcOrd="1" destOrd="0" presId="urn:microsoft.com/office/officeart/2005/8/layout/hProcess4"/>
    <dgm:cxn modelId="{D39785A1-A72C-4C8D-B578-DD14CADAB451}" type="presParOf" srcId="{6CEE6658-B587-4EC5-A55A-A73E3E6F1D4E}" destId="{379F4D33-2689-4A15-9695-5ACA54B05B03}" srcOrd="2" destOrd="0" presId="urn:microsoft.com/office/officeart/2005/8/layout/hProcess4"/>
    <dgm:cxn modelId="{46CFBC16-D532-4B30-BE8A-788DB12D5E5E}" type="presParOf" srcId="{6CEE6658-B587-4EC5-A55A-A73E3E6F1D4E}" destId="{5E7C4B8C-92BC-4F61-B33D-99BB60EB2369}" srcOrd="3" destOrd="0" presId="urn:microsoft.com/office/officeart/2005/8/layout/hProcess4"/>
    <dgm:cxn modelId="{2F1B166F-55E8-4533-A51D-1BCAD4F8AAB7}" type="presParOf" srcId="{6CEE6658-B587-4EC5-A55A-A73E3E6F1D4E}" destId="{29D8CCAB-B039-4223-9C5C-02DE5464F781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5DEFFB-7DBE-47CE-8C9C-041FEA31C1AA}">
      <dsp:nvSpPr>
        <dsp:cNvPr id="0" name=""/>
        <dsp:cNvSpPr/>
      </dsp:nvSpPr>
      <dsp:spPr>
        <a:xfrm>
          <a:off x="4065" y="1361504"/>
          <a:ext cx="1894649" cy="1562689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Application submitted by  the Applicant</a:t>
          </a:r>
        </a:p>
      </dsp:txBody>
      <dsp:txXfrm>
        <a:off x="40027" y="1397466"/>
        <a:ext cx="1822725" cy="1155903"/>
      </dsp:txXfrm>
    </dsp:sp>
    <dsp:sp modelId="{03D0F8EF-AE8C-45C2-A9FC-35630CAB8E66}">
      <dsp:nvSpPr>
        <dsp:cNvPr id="0" name=""/>
        <dsp:cNvSpPr/>
      </dsp:nvSpPr>
      <dsp:spPr>
        <a:xfrm>
          <a:off x="1031451" y="1524953"/>
          <a:ext cx="2384185" cy="2384185"/>
        </a:xfrm>
        <a:prstGeom prst="leftCircularArrow">
          <a:avLst>
            <a:gd name="adj1" fmla="val 3593"/>
            <a:gd name="adj2" fmla="val 446811"/>
            <a:gd name="adj3" fmla="val 2225338"/>
            <a:gd name="adj4" fmla="val 9027506"/>
            <a:gd name="adj5" fmla="val 4192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CB2D33-C3EC-4829-B8D9-967143F64845}">
      <dsp:nvSpPr>
        <dsp:cNvPr id="0" name=""/>
        <dsp:cNvSpPr/>
      </dsp:nvSpPr>
      <dsp:spPr>
        <a:xfrm>
          <a:off x="425098" y="2589331"/>
          <a:ext cx="1684132" cy="66972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Intake &amp; Completeness</a:t>
          </a:r>
        </a:p>
      </dsp:txBody>
      <dsp:txXfrm>
        <a:off x="444714" y="2608947"/>
        <a:ext cx="1644900" cy="630492"/>
      </dsp:txXfrm>
    </dsp:sp>
    <dsp:sp modelId="{0A84FDE8-4171-4C0A-BFDD-E8F5FD6B2AA5}">
      <dsp:nvSpPr>
        <dsp:cNvPr id="0" name=""/>
        <dsp:cNvSpPr/>
      </dsp:nvSpPr>
      <dsp:spPr>
        <a:xfrm>
          <a:off x="2517162" y="1124922"/>
          <a:ext cx="2144629" cy="2032496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1600" kern="1200" dirty="0"/>
            <a:t>Comp Plan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1600" kern="1200" dirty="0"/>
            <a:t>LDRs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1600" kern="1200" dirty="0"/>
            <a:t>F.S. </a:t>
          </a:r>
          <a:r>
            <a:rPr lang="en-US" sz="1600" b="0" i="0" kern="1200" dirty="0"/>
            <a:t>§§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1600" kern="1200" dirty="0"/>
            <a:t>Recommendation</a:t>
          </a:r>
        </a:p>
      </dsp:txBody>
      <dsp:txXfrm>
        <a:off x="2563935" y="1607230"/>
        <a:ext cx="2051083" cy="1503415"/>
      </dsp:txXfrm>
    </dsp:sp>
    <dsp:sp modelId="{092C8144-6FC3-457A-ADF3-1D0A59AD975F}">
      <dsp:nvSpPr>
        <dsp:cNvPr id="0" name=""/>
        <dsp:cNvSpPr/>
      </dsp:nvSpPr>
      <dsp:spPr>
        <a:xfrm>
          <a:off x="3193487" y="-377723"/>
          <a:ext cx="3439718" cy="3744683"/>
        </a:xfrm>
        <a:prstGeom prst="circularArrow">
          <a:avLst>
            <a:gd name="adj1" fmla="val 2490"/>
            <a:gd name="adj2" fmla="val 301764"/>
            <a:gd name="adj3" fmla="val 19862856"/>
            <a:gd name="adj4" fmla="val 12915641"/>
            <a:gd name="adj5" fmla="val 2906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47719F-78E0-4C86-995C-6EE097A8E098}">
      <dsp:nvSpPr>
        <dsp:cNvPr id="0" name=""/>
        <dsp:cNvSpPr/>
      </dsp:nvSpPr>
      <dsp:spPr>
        <a:xfrm>
          <a:off x="2745727" y="740070"/>
          <a:ext cx="1684132" cy="66972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Staff Review</a:t>
          </a:r>
        </a:p>
      </dsp:txBody>
      <dsp:txXfrm>
        <a:off x="2765343" y="759686"/>
        <a:ext cx="1644900" cy="630492"/>
      </dsp:txXfrm>
    </dsp:sp>
    <dsp:sp modelId="{39519002-8570-463F-B074-8337C6B80A5E}">
      <dsp:nvSpPr>
        <dsp:cNvPr id="0" name=""/>
        <dsp:cNvSpPr/>
      </dsp:nvSpPr>
      <dsp:spPr>
        <a:xfrm>
          <a:off x="5155250" y="867170"/>
          <a:ext cx="2896710" cy="2551356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Public Hearing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PZAB Review as LPA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Recommendation to Village Council</a:t>
          </a:r>
        </a:p>
      </dsp:txBody>
      <dsp:txXfrm>
        <a:off x="5213964" y="925884"/>
        <a:ext cx="2779282" cy="1887208"/>
      </dsp:txXfrm>
    </dsp:sp>
    <dsp:sp modelId="{606C80E4-0090-48F5-9081-F04C1258FA7B}">
      <dsp:nvSpPr>
        <dsp:cNvPr id="0" name=""/>
        <dsp:cNvSpPr/>
      </dsp:nvSpPr>
      <dsp:spPr>
        <a:xfrm>
          <a:off x="6200804" y="1153897"/>
          <a:ext cx="2926168" cy="2926168"/>
        </a:xfrm>
        <a:prstGeom prst="leftCircularArrow">
          <a:avLst>
            <a:gd name="adj1" fmla="val 2928"/>
            <a:gd name="adj2" fmla="val 358358"/>
            <a:gd name="adj3" fmla="val 1577188"/>
            <a:gd name="adj4" fmla="val 8467809"/>
            <a:gd name="adj5" fmla="val 3415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F4B040-87AD-4A8F-8B7A-4C3EE4042199}">
      <dsp:nvSpPr>
        <dsp:cNvPr id="0" name=""/>
        <dsp:cNvSpPr/>
      </dsp:nvSpPr>
      <dsp:spPr>
        <a:xfrm>
          <a:off x="6105338" y="3037705"/>
          <a:ext cx="1684132" cy="66972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PZAB public hearing</a:t>
          </a:r>
        </a:p>
      </dsp:txBody>
      <dsp:txXfrm>
        <a:off x="6124954" y="3057321"/>
        <a:ext cx="1644900" cy="630492"/>
      </dsp:txXfrm>
    </dsp:sp>
    <dsp:sp modelId="{A64D2A6B-14CF-4050-A6E2-C66A87649F23}">
      <dsp:nvSpPr>
        <dsp:cNvPr id="0" name=""/>
        <dsp:cNvSpPr/>
      </dsp:nvSpPr>
      <dsp:spPr>
        <a:xfrm>
          <a:off x="8459892" y="505111"/>
          <a:ext cx="2499876" cy="3377862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Review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VC Public Hearing # 1: Consider PZAB/LPA recommendation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30-day Consultation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VC Public Hearing # 2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Transmittal to the State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Amendment becomes effective.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en-US" sz="1600" kern="1200" dirty="0"/>
        </a:p>
      </dsp:txBody>
      <dsp:txXfrm>
        <a:off x="8533111" y="1302158"/>
        <a:ext cx="2353438" cy="2507596"/>
      </dsp:txXfrm>
    </dsp:sp>
    <dsp:sp modelId="{5E7C4B8C-92BC-4F61-B33D-99BB60EB2369}">
      <dsp:nvSpPr>
        <dsp:cNvPr id="0" name=""/>
        <dsp:cNvSpPr/>
      </dsp:nvSpPr>
      <dsp:spPr>
        <a:xfrm>
          <a:off x="9177947" y="387759"/>
          <a:ext cx="1684132" cy="66972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Village Council Public Hearing(s)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&amp; Consultation Process</a:t>
          </a:r>
        </a:p>
      </dsp:txBody>
      <dsp:txXfrm>
        <a:off x="9197563" y="407375"/>
        <a:ext cx="1644900" cy="6304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23509-9BC9-4125-9DB2-E409B7E34A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2B3549-DD8C-4FC5-3DBA-B4D1F67B7C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609FDB-3D3D-000E-445F-F8489ED9E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3108-91A6-42A5-A9C5-C14020FCE396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0DD29A-26DB-53D8-F096-BC9F6CE60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6031D9-73C9-20AA-DE4C-2F3042191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3FF6-8F8D-49FD-AD9D-F66F8C1D4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929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52815-8834-4C91-38A4-B25035A32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673B9E-19E0-B7CF-3F23-B617056012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392866-B23B-870C-B1A6-142EB9475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3108-91A6-42A5-A9C5-C14020FCE396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9B2D66-DB01-00D1-76F7-3E9387BF7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4BB4EC-6A8F-06B1-259C-E90D33CBC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3FF6-8F8D-49FD-AD9D-F66F8C1D4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934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CF59C3-DC85-EFA8-64B9-5E35A64B92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FAFE40-FEA7-D55C-F97B-EA6E013E82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1B9C3-6E71-85BB-3CA8-DFE727C9E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3108-91A6-42A5-A9C5-C14020FCE396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43C6F-E7FF-2196-5862-70C0CEE22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ECECE4-893D-E4A8-3941-31709D0BA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3FF6-8F8D-49FD-AD9D-F66F8C1D4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438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B1DBE-60F5-6496-9EE9-131F984A1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A51A5-CAAB-7B1B-919B-9714C89237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073DE-141B-AEC4-A4A2-9B3492D1C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3108-91A6-42A5-A9C5-C14020FCE396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F3DD9E-6931-6048-51A9-D9B1A9F77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A9B68-4C91-A646-D3E7-1B7A906F7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3FF6-8F8D-49FD-AD9D-F66F8C1D4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679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61D1A-0E93-9F4B-7313-8F8027843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FDCD27-13E6-5F12-4719-8B8B7A751D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2D4100-9DA0-D09D-52E1-36B68EF49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3108-91A6-42A5-A9C5-C14020FCE396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865EE7-8E79-4E0C-1501-DABD256DE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ECDD4-039C-923C-C08A-5B3353076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3FF6-8F8D-49FD-AD9D-F66F8C1D4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403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48F39-E79E-663C-E9E3-05B3630DB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F8D640-9A88-C7CF-C377-5F6BCD4FA7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00CBDC-9EA2-8078-8F3C-AB66DEAB50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C3BE04-9716-9868-8164-93AD766A9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3108-91A6-42A5-A9C5-C14020FCE396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E1FBC2-0359-F3F7-A469-04D8A3ADE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4FA3EA-D4F2-7CF3-DEAA-3371D7844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3FF6-8F8D-49FD-AD9D-F66F8C1D4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574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A82FF-510D-146A-94D9-ADCE52437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4B6BE7-83A0-78C4-ED8F-2B89E852AD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9134EA-1EBD-2B62-26EA-E3F7F7979C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376A58-3716-9D65-5650-04435C5A49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E4468A-7C51-302A-8DCC-3B95F3C4B0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70C847-E451-B6CF-B56A-1F227403A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3108-91A6-42A5-A9C5-C14020FCE396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AA4519E-6590-C147-4BCE-D241EE6E1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BFBA15-4D3E-7856-F3C6-3EAE0AFEB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3FF6-8F8D-49FD-AD9D-F66F8C1D4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55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5342C-6CCD-DCE8-796F-066DC81F7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AA270E-25D6-8E39-B820-6A640FE5B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3108-91A6-42A5-A9C5-C14020FCE396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D945D7-E638-477D-B4B3-7394DDFF7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9E85CF-0069-99B8-A5F5-BBC28A995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3FF6-8F8D-49FD-AD9D-F66F8C1D4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15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71FD23-F8BC-9A91-AC56-014478EF7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3108-91A6-42A5-A9C5-C14020FCE396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063980-3C3C-A75B-D814-1FA8B539C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217720-B5A0-3C2B-AC8B-F63AA3C34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3FF6-8F8D-49FD-AD9D-F66F8C1D4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303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C5E7E-B4B7-DE00-4F22-4B7F22136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316129-7224-ABFD-8153-5E793D24B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1A325A-2BB8-A580-82D8-9244458969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82AA37-C34A-EBBC-771B-C74B4CB8E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3108-91A6-42A5-A9C5-C14020FCE396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DFABE0-7687-9D6C-539F-FE499425B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70F6A2-72E2-F4FA-C2EC-7E2730BD9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3FF6-8F8D-49FD-AD9D-F66F8C1D4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737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10819-820E-AE7D-BCB0-7FCFBEFAB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5447FD-8915-0331-C6A1-49E76CAEC4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53866B-18E7-D0C5-306C-EBD503BA90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CFA4EB-0FE9-40AC-808A-026018EA5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13108-91A6-42A5-A9C5-C14020FCE396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AF7868-A479-1E8D-2144-382074D45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F39538-585F-DB5C-13ED-E97811FC9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A3FF6-8F8D-49FD-AD9D-F66F8C1D4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415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F071EB-48C7-CC86-218C-B2BA49887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7D68B3-04A5-E813-E3FB-3E9AA38C4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0789DA-9D21-7458-027F-6618BF3566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13108-91A6-42A5-A9C5-C14020FCE396}" type="datetimeFigureOut">
              <a:rPr lang="en-US" smtClean="0"/>
              <a:t>4/25/2024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87A57F-B95C-51D1-0B87-52DBAAF522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4F97D4-9F66-D3F7-7C37-5039414D3B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A3FF6-8F8D-49FD-AD9D-F66F8C1D4B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523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B0F30-7385-7C2C-4B72-9F407B4E1B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23364"/>
            <a:ext cx="9144000" cy="2387600"/>
          </a:xfrm>
        </p:spPr>
        <p:txBody>
          <a:bodyPr>
            <a:normAutofit fontScale="90000"/>
          </a:bodyPr>
          <a:lstStyle/>
          <a:p>
            <a:br>
              <a:rPr lang="en-US" sz="6000" dirty="0"/>
            </a:br>
            <a:r>
              <a:rPr lang="en-US" sz="8000" b="1" dirty="0"/>
              <a:t>Walsh &amp; Indiantown Property Holdings, LLC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971F37-E707-9A00-8487-94E0A7F29E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br>
              <a:rPr lang="en-US" sz="2400" dirty="0"/>
            </a:br>
            <a:r>
              <a:rPr lang="en-US" sz="4000" dirty="0"/>
              <a:t>Large-Scale Comprehensive Plan Amendment</a:t>
            </a:r>
          </a:p>
          <a:p>
            <a:r>
              <a:rPr lang="en-US" sz="2400" dirty="0"/>
              <a:t>No. CPA 24-0</a:t>
            </a:r>
            <a:r>
              <a:rPr lang="en-US" dirty="0"/>
              <a:t>09</a:t>
            </a:r>
            <a:br>
              <a:rPr lang="en-US" sz="2400" dirty="0"/>
            </a:br>
            <a:endParaRPr lang="en-US" sz="2400" dirty="0"/>
          </a:p>
          <a:p>
            <a:r>
              <a:rPr lang="en-US" sz="2400" dirty="0"/>
              <a:t>Village of Indiantown, Florida</a:t>
            </a:r>
            <a:endParaRPr lang="en-US" dirty="0"/>
          </a:p>
        </p:txBody>
      </p:sp>
      <p:pic>
        <p:nvPicPr>
          <p:cNvPr id="4" name="Picture 3" descr="A picture containing calendar&#10;&#10;Description automatically generated">
            <a:extLst>
              <a:ext uri="{FF2B5EF4-FFF2-40B4-BE49-F238E27FC236}">
                <a16:creationId xmlns:a16="http://schemas.microsoft.com/office/drawing/2014/main" id="{68401F89-9320-84BA-4C04-46841C330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6091" y="269256"/>
            <a:ext cx="2056369" cy="20870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7A74CE-60B9-017B-C309-BC56DB310092}"/>
              </a:ext>
            </a:extLst>
          </p:cNvPr>
          <p:cNvSpPr txBox="1"/>
          <p:nvPr/>
        </p:nvSpPr>
        <p:spPr>
          <a:xfrm>
            <a:off x="7784983" y="5914239"/>
            <a:ext cx="3289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Village Council Meeting 5-9-2024</a:t>
            </a:r>
          </a:p>
        </p:txBody>
      </p:sp>
    </p:spTree>
    <p:extLst>
      <p:ext uri="{BB962C8B-B14F-4D97-AF65-F5344CB8AC3E}">
        <p14:creationId xmlns:p14="http://schemas.microsoft.com/office/powerpoint/2010/main" val="34563165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alendar&#10;&#10;Description automatically generated">
            <a:extLst>
              <a:ext uri="{FF2B5EF4-FFF2-40B4-BE49-F238E27FC236}">
                <a16:creationId xmlns:a16="http://schemas.microsoft.com/office/drawing/2014/main" id="{3D105CF1-EB6F-796E-9072-F680D10B56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067" y="543829"/>
            <a:ext cx="728800" cy="73968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E22C0B2-B1E1-3EC1-AA62-3B3BA54180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5757" y="329786"/>
            <a:ext cx="8438412" cy="619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430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F0BBE31-CE07-E288-806A-5738DC4E2A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6744414"/>
              </p:ext>
            </p:extLst>
          </p:nvPr>
        </p:nvGraphicFramePr>
        <p:xfrm>
          <a:off x="546848" y="1774443"/>
          <a:ext cx="10963834" cy="42856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5F47DCD6-924B-6757-ADB1-8B23AF849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2459" y="258609"/>
            <a:ext cx="10674308" cy="1515834"/>
          </a:xfrm>
        </p:spPr>
        <p:txBody>
          <a:bodyPr>
            <a:noAutofit/>
          </a:bodyPr>
          <a:lstStyle/>
          <a:p>
            <a:r>
              <a:rPr lang="en-US" sz="5400" b="1" dirty="0"/>
              <a:t>Large-Scale CPA Review Process</a:t>
            </a:r>
          </a:p>
        </p:txBody>
      </p:sp>
      <p:pic>
        <p:nvPicPr>
          <p:cNvPr id="2" name="Picture 1" descr="A picture containing calendar&#10;&#10;Description automatically generated">
            <a:extLst>
              <a:ext uri="{FF2B5EF4-FFF2-40B4-BE49-F238E27FC236}">
                <a16:creationId xmlns:a16="http://schemas.microsoft.com/office/drawing/2014/main" id="{88022C14-B7F0-0A18-3D4F-05A812D47C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439" y="276839"/>
            <a:ext cx="728800" cy="73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243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A80B6-9695-DF4B-C513-DC22D33AB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2126" y="416575"/>
            <a:ext cx="10515600" cy="1325563"/>
          </a:xfrm>
        </p:spPr>
        <p:txBody>
          <a:bodyPr/>
          <a:lstStyle/>
          <a:p>
            <a:r>
              <a:rPr lang="en-US" sz="5400" b="1" dirty="0"/>
              <a:t>Large Scale CPA Review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BECB864-2593-DCB8-499B-6FD1F5C4D2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7390" y="1742138"/>
            <a:ext cx="9210518" cy="43650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200" dirty="0">
              <a:latin typeface="+mj-lt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u="sng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Approval Evaluation Criteria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application was reviewed for compliance with the Village Land Development Regulations (LDRs). Submittal requirements for a Comprehensive Plan map amendment are included in Sec. 12-4. (3). The Applicant has satisfied the requirements of the LDR provisions. Pursuant to Sec. 12-4. – Comprehensive Plan text and map amendments and subsection (4) Procedure and Florida State Statue F.S. §§ 163.3184 as a Large-scale comprehensive plan amendment.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" name="Picture 2" descr="A picture containing calendar&#10;&#10;Description automatically generated">
            <a:extLst>
              <a:ext uri="{FF2B5EF4-FFF2-40B4-BE49-F238E27FC236}">
                <a16:creationId xmlns:a16="http://schemas.microsoft.com/office/drawing/2014/main" id="{A2034836-1183-9ADF-6BEA-1C1B368F2B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69" y="189266"/>
            <a:ext cx="728800" cy="73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721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06D2C-ADCB-E81F-9906-098BA8F2B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33C9B-8FE9-BC0F-0B1C-81777F53E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2126" y="416575"/>
            <a:ext cx="10515600" cy="1325563"/>
          </a:xfrm>
        </p:spPr>
        <p:txBody>
          <a:bodyPr/>
          <a:lstStyle/>
          <a:p>
            <a:r>
              <a:rPr lang="en-US" sz="5400" b="1" dirty="0"/>
              <a:t>Large Scale CPA Recommendations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B6F69DA-70E6-89FB-7AB2-059FAF1D2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7390" y="1742138"/>
            <a:ext cx="9210518" cy="436504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sz="2200" dirty="0">
              <a:latin typeface="+mj-lt"/>
            </a:endParaRPr>
          </a:p>
          <a:p>
            <a:pPr marL="0" indent="0">
              <a:buNone/>
            </a:pPr>
            <a:r>
              <a:rPr lang="en-US" sz="2100" b="1" dirty="0">
                <a:latin typeface="Century Gothic" panose="020B0502020202020204" pitchFamily="34" charset="0"/>
                <a:cs typeface="Calibri" panose="020F0502020204030204" pitchFamily="34" charset="0"/>
              </a:rPr>
              <a:t>Village Staff </a:t>
            </a:r>
            <a:r>
              <a:rPr lang="en-US" sz="2100" dirty="0">
                <a:latin typeface="Century Gothic" panose="020B0502020202020204" pitchFamily="34" charset="0"/>
                <a:cs typeface="Calibri" panose="020F0502020204030204" pitchFamily="34" charset="0"/>
              </a:rPr>
              <a:t>recommends </a:t>
            </a:r>
            <a:r>
              <a:rPr lang="en-US" sz="2000" dirty="0">
                <a:effectLst/>
                <a:latin typeface="Century Gothic" panose="020B050202020202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approval of  Application No. CPA-24-009 for the Large-Scale Comprehensive Plan amendment to change the future land use map from Rural Density to Commercial Waterfront. </a:t>
            </a:r>
          </a:p>
          <a:p>
            <a:pPr marL="0" indent="0">
              <a:buNone/>
            </a:pPr>
            <a:endParaRPr lang="en-US" sz="2000" dirty="0">
              <a:latin typeface="Century Gothic" panose="020B050202020202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000" b="1" dirty="0">
                <a:latin typeface="Century Gothic" panose="020B0502020202020204" pitchFamily="34" charset="0"/>
                <a:cs typeface="Calibri" panose="020F0502020204030204" pitchFamily="34" charset="0"/>
              </a:rPr>
              <a:t>The PZAB </a:t>
            </a:r>
            <a:r>
              <a:rPr lang="en-US" sz="2000" dirty="0">
                <a:latin typeface="Century Gothic" panose="020B0502020202020204" pitchFamily="34" charset="0"/>
                <a:cs typeface="Calibri" panose="020F0502020204030204" pitchFamily="34" charset="0"/>
              </a:rPr>
              <a:t>considered the request at a public hearing held March 7, 2024, and recommended approval. </a:t>
            </a:r>
          </a:p>
          <a:p>
            <a:pPr marL="0" indent="0">
              <a:buNone/>
            </a:pPr>
            <a:r>
              <a:rPr lang="en-US" sz="2000" b="1" dirty="0">
                <a:effectLst/>
                <a:latin typeface="Century Gothic" panose="020B050202020202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The</a:t>
            </a:r>
            <a:r>
              <a:rPr lang="en-US" sz="2000" dirty="0">
                <a:effectLst/>
                <a:latin typeface="Century Gothic" panose="020B050202020202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b="1" dirty="0">
                <a:effectLst/>
                <a:latin typeface="Century Gothic" panose="020B050202020202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Village Council </a:t>
            </a:r>
            <a:r>
              <a:rPr lang="en-US" sz="2000" dirty="0">
                <a:latin typeface="Century Gothic" panose="020B050202020202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considered the request at a March 14, 2024 public hearing and recommended approval.</a:t>
            </a:r>
            <a:endParaRPr lang="en-US" sz="2000" dirty="0">
              <a:latin typeface="Century Gothic" panose="020B050202020202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000" b="1" dirty="0">
                <a:latin typeface="Century Gothic" panose="020B0502020202020204" pitchFamily="34" charset="0"/>
                <a:cs typeface="Calibri" panose="020F0502020204030204" pitchFamily="34" charset="0"/>
              </a:rPr>
              <a:t>Consultation</a:t>
            </a:r>
            <a:r>
              <a:rPr lang="en-US" sz="2000" dirty="0">
                <a:latin typeface="Century Gothic" panose="020B0502020202020204" pitchFamily="34" charset="0"/>
                <a:cs typeface="Calibri" panose="020F0502020204030204" pitchFamily="34" charset="0"/>
              </a:rPr>
              <a:t> was undertaken with applicable third parties in accordance with the 2023 Florida Statutes ss.163.3184. and LDR Sec. 12-4. Comprehensive Plan text and map amendments. </a:t>
            </a:r>
          </a:p>
          <a:p>
            <a:pPr marL="0" indent="0">
              <a:buNone/>
            </a:pPr>
            <a:endParaRPr lang="en-US" sz="2000" dirty="0">
              <a:effectLst/>
              <a:latin typeface="Century Gothic" panose="020B0502020202020204" pitchFamily="34" charset="0"/>
              <a:ea typeface="Georgia" panose="02040502050405020303" pitchFamily="18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000" b="1" dirty="0">
                <a:latin typeface="Century Gothic" panose="020B050202020202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The</a:t>
            </a:r>
            <a:r>
              <a:rPr lang="en-US" sz="2000" dirty="0">
                <a:latin typeface="Century Gothic" panose="020B050202020202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sz="2000" b="1" dirty="0">
                <a:latin typeface="Century Gothic" panose="020B050202020202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Village Council </a:t>
            </a:r>
            <a:r>
              <a:rPr lang="en-US" sz="2000" dirty="0">
                <a:latin typeface="Century Gothic" panose="020B050202020202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i</a:t>
            </a:r>
            <a:r>
              <a:rPr lang="en-US" sz="2000" dirty="0">
                <a:effectLst/>
                <a:latin typeface="Century Gothic" panose="020B050202020202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s now requested to make a final decision on the request. </a:t>
            </a:r>
            <a:endParaRPr lang="en-US" sz="2000" dirty="0"/>
          </a:p>
        </p:txBody>
      </p:sp>
      <p:pic>
        <p:nvPicPr>
          <p:cNvPr id="3" name="Picture 2" descr="A picture containing calendar&#10;&#10;Description automatically generated">
            <a:extLst>
              <a:ext uri="{FF2B5EF4-FFF2-40B4-BE49-F238E27FC236}">
                <a16:creationId xmlns:a16="http://schemas.microsoft.com/office/drawing/2014/main" id="{C78221C1-DCE4-15BE-9D68-0A4146A8AF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69" y="189266"/>
            <a:ext cx="728800" cy="73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1666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calendar&#10;&#10;Description automatically generated">
            <a:extLst>
              <a:ext uri="{FF2B5EF4-FFF2-40B4-BE49-F238E27FC236}">
                <a16:creationId xmlns:a16="http://schemas.microsoft.com/office/drawing/2014/main" id="{72BE0EEF-A0DE-7713-1FEF-D1C5240A5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0046" y="344205"/>
            <a:ext cx="2942749" cy="298670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1373AFE-BCF0-34B3-DE1B-AD744802E537}"/>
              </a:ext>
            </a:extLst>
          </p:cNvPr>
          <p:cNvSpPr txBox="1">
            <a:spLocks/>
          </p:cNvSpPr>
          <p:nvPr/>
        </p:nvSpPr>
        <p:spPr>
          <a:xfrm>
            <a:off x="1376608" y="4536891"/>
            <a:ext cx="8133478" cy="9402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5400" b="1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5857619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AB0BB6B-E2C3-B207-C5F1-E754737BA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6000" b="1" dirty="0"/>
              <a:t>Applicant Request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25C98C9-3D50-85E6-70EF-FA84872263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marR="70485" indent="0" algn="just">
              <a:spcBef>
                <a:spcPts val="0"/>
              </a:spcBef>
              <a:buSzPts val="1200"/>
              <a:buNone/>
              <a:tabLst>
                <a:tab pos="521335" algn="l"/>
              </a:tabLst>
            </a:pPr>
            <a:endParaRPr lang="en-US" sz="2800" dirty="0">
              <a:latin typeface="+mj-lt"/>
            </a:endParaRPr>
          </a:p>
          <a:p>
            <a:pPr marL="0" marR="70485" indent="0" algn="just">
              <a:spcBef>
                <a:spcPts val="0"/>
              </a:spcBef>
              <a:buSzPts val="1200"/>
              <a:buNone/>
              <a:tabLst>
                <a:tab pos="521335" algn="l"/>
              </a:tabLst>
            </a:pPr>
            <a:r>
              <a:rPr lang="en-US" sz="2800" dirty="0">
                <a:latin typeface="+mj-lt"/>
              </a:rPr>
              <a:t>Applicant request by Joseph W. Walsh &amp; Indiantown Property Holdings, LLC for approval of </a:t>
            </a:r>
            <a:r>
              <a:rPr lang="en-US" dirty="0">
                <a:latin typeface="+mj-lt"/>
              </a:rPr>
              <a:t>a</a:t>
            </a:r>
            <a:r>
              <a:rPr lang="en-US" sz="2800" dirty="0">
                <a:latin typeface="+mj-lt"/>
              </a:rPr>
              <a:t>pproval of a large-scale comprehensive plan amendment for </a:t>
            </a:r>
            <a:r>
              <a:rPr lang="en-US" dirty="0">
                <a:latin typeface="+mj-lt"/>
              </a:rPr>
              <a:t>the</a:t>
            </a:r>
            <a:r>
              <a:rPr lang="en-US" sz="2800" dirty="0">
                <a:latin typeface="+mj-lt"/>
              </a:rPr>
              <a:t> 116.16-acre subject property from Rural Density future </a:t>
            </a:r>
            <a:r>
              <a:rPr lang="en-US" dirty="0">
                <a:latin typeface="+mj-lt"/>
              </a:rPr>
              <a:t>land use designation </a:t>
            </a:r>
            <a:r>
              <a:rPr lang="en-US" sz="2800" dirty="0">
                <a:latin typeface="+mj-lt"/>
              </a:rPr>
              <a:t>to Commercial Waterfront future land use designation. </a:t>
            </a:r>
            <a:endParaRPr lang="en-US" sz="2800" dirty="0"/>
          </a:p>
          <a:p>
            <a:pPr marL="514350" marR="70485" lvl="0" indent="-514350" algn="just">
              <a:spcBef>
                <a:spcPts val="0"/>
              </a:spcBef>
              <a:spcAft>
                <a:spcPts val="0"/>
              </a:spcAft>
              <a:buSzPts val="1200"/>
              <a:buFont typeface="+mj-lt"/>
              <a:buAutoNum type="arabicPeriod"/>
              <a:tabLst>
                <a:tab pos="521335" algn="l"/>
              </a:tabLst>
            </a:pPr>
            <a:endParaRPr lang="en-US" sz="2600" dirty="0">
              <a:solidFill>
                <a:schemeClr val="bg1"/>
              </a:solidFill>
            </a:endParaRPr>
          </a:p>
        </p:txBody>
      </p:sp>
      <p:pic>
        <p:nvPicPr>
          <p:cNvPr id="3" name="Picture 2" descr="A picture containing calendar&#10;&#10;Description automatically generated">
            <a:extLst>
              <a:ext uri="{FF2B5EF4-FFF2-40B4-BE49-F238E27FC236}">
                <a16:creationId xmlns:a16="http://schemas.microsoft.com/office/drawing/2014/main" id="{BDD61355-21AF-9331-EE35-4298D7EA0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577" y="5275220"/>
            <a:ext cx="1217590" cy="123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9580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3C35F-7D2A-FA3E-B4B5-39F5E5602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6170" y="1259633"/>
            <a:ext cx="2797629" cy="431055"/>
          </a:xfrm>
        </p:spPr>
        <p:txBody>
          <a:bodyPr>
            <a:normAutofit fontScale="90000"/>
          </a:bodyPr>
          <a:lstStyle/>
          <a:p>
            <a:r>
              <a:rPr lang="en-US" sz="6000" b="1" dirty="0"/>
              <a:t>Property Location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3B8308-80A6-60C2-BA94-D5EFD3BC3C3D}"/>
              </a:ext>
            </a:extLst>
          </p:cNvPr>
          <p:cNvSpPr txBox="1"/>
          <p:nvPr/>
        </p:nvSpPr>
        <p:spPr>
          <a:xfrm>
            <a:off x="8439954" y="2503136"/>
            <a:ext cx="349321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Location: south of SW Citrus Blvd. north of SW Kanner Highway and east of the existing Village of Indiantown municipal boundary. </a:t>
            </a:r>
          </a:p>
          <a:p>
            <a:endParaRPr lang="en-US" dirty="0"/>
          </a:p>
          <a:p>
            <a:r>
              <a:rPr lang="en-US" dirty="0"/>
              <a:t>PCN:</a:t>
            </a:r>
            <a:r>
              <a:rPr lang="en-US" sz="1800" dirty="0">
                <a:effectLst/>
                <a:latin typeface="Century Gothic" panose="020B050202020202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 </a:t>
            </a:r>
            <a:r>
              <a:rPr lang="en-US" dirty="0"/>
              <a:t>03-40-39-000-000-00030-2</a:t>
            </a:r>
          </a:p>
          <a:p>
            <a:r>
              <a:rPr lang="en-US" dirty="0"/>
              <a:t>02-40-39-000-000-00050-9 </a:t>
            </a:r>
          </a:p>
          <a:p>
            <a:r>
              <a:rPr lang="en-US" dirty="0"/>
              <a:t>35-39-39-000-000-00040-4</a:t>
            </a:r>
          </a:p>
          <a:p>
            <a:endParaRPr lang="en-US" dirty="0"/>
          </a:p>
          <a:p>
            <a:r>
              <a:rPr lang="en-US" dirty="0"/>
              <a:t>Acreage: 116.16</a:t>
            </a:r>
            <a:r>
              <a:rPr lang="en-US" sz="1800" dirty="0">
                <a:effectLst/>
                <a:latin typeface="Century Gothic" panose="020B0502020202020204" pitchFamily="34" charset="0"/>
                <a:ea typeface="Georgia" panose="02040502050405020303" pitchFamily="18" charset="0"/>
                <a:cs typeface="Calibri" panose="020F0502020204030204" pitchFamily="34" charset="0"/>
              </a:rPr>
              <a:t>-acres </a:t>
            </a:r>
            <a:endParaRPr lang="en-US" dirty="0"/>
          </a:p>
        </p:txBody>
      </p:sp>
      <p:pic>
        <p:nvPicPr>
          <p:cNvPr id="3" name="Picture 2" descr="A picture containing calendar&#10;&#10;Description automatically generated">
            <a:extLst>
              <a:ext uri="{FF2B5EF4-FFF2-40B4-BE49-F238E27FC236}">
                <a16:creationId xmlns:a16="http://schemas.microsoft.com/office/drawing/2014/main" id="{46768D9B-98D4-AB7F-D225-F708774CA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577" y="5275220"/>
            <a:ext cx="1217590" cy="12357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D28806A-A63C-FC66-C8B6-2AA294772C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581" y="957039"/>
            <a:ext cx="7808899" cy="4943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562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9BCFD3-0565-5B42-3B50-F3C412266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0BA26EB-5313-9B56-AF6F-43B843B9E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083"/>
            <a:ext cx="10515600" cy="1325563"/>
          </a:xfrm>
        </p:spPr>
        <p:txBody>
          <a:bodyPr/>
          <a:lstStyle/>
          <a:p>
            <a:r>
              <a:rPr lang="en-US" sz="5400" b="1" dirty="0"/>
              <a:t>Municipal Boundary - Proposed</a:t>
            </a:r>
          </a:p>
        </p:txBody>
      </p:sp>
      <p:pic>
        <p:nvPicPr>
          <p:cNvPr id="2" name="Picture 1" descr="A picture containing calendar&#10;&#10;Description automatically generated">
            <a:extLst>
              <a:ext uri="{FF2B5EF4-FFF2-40B4-BE49-F238E27FC236}">
                <a16:creationId xmlns:a16="http://schemas.microsoft.com/office/drawing/2014/main" id="{34840ADE-B875-E2DD-6B66-531437CED0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577" y="5275220"/>
            <a:ext cx="1217590" cy="1235778"/>
          </a:xfrm>
          <a:prstGeom prst="rect">
            <a:avLst/>
          </a:prstGeom>
        </p:spPr>
      </p:pic>
      <p:pic>
        <p:nvPicPr>
          <p:cNvPr id="3" name="Picture 2" descr="A map of a road&#10;&#10;Description automatically generated with medium confidence">
            <a:extLst>
              <a:ext uri="{FF2B5EF4-FFF2-40B4-BE49-F238E27FC236}">
                <a16:creationId xmlns:a16="http://schemas.microsoft.com/office/drawing/2014/main" id="{E6B0414D-58AF-FB83-714A-4F5EB9F31A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159" y="910476"/>
            <a:ext cx="8067675" cy="56005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01220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18C11-5BD4-10F4-116D-20DB7FAAC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0D210BA-D6D1-5DA3-34E3-27858D837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083"/>
            <a:ext cx="10515600" cy="1325563"/>
          </a:xfrm>
        </p:spPr>
        <p:txBody>
          <a:bodyPr/>
          <a:lstStyle/>
          <a:p>
            <a:r>
              <a:rPr lang="en-US" sz="5400" b="1" dirty="0"/>
              <a:t>Existing Land Use – Village</a:t>
            </a:r>
          </a:p>
        </p:txBody>
      </p:sp>
      <p:pic>
        <p:nvPicPr>
          <p:cNvPr id="2" name="Picture 1" descr="A picture containing calendar&#10;&#10;Description automatically generated">
            <a:extLst>
              <a:ext uri="{FF2B5EF4-FFF2-40B4-BE49-F238E27FC236}">
                <a16:creationId xmlns:a16="http://schemas.microsoft.com/office/drawing/2014/main" id="{7A318930-FA77-94F0-333B-D3E9075AF8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577" y="5275220"/>
            <a:ext cx="1217590" cy="12357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5C5B7F2-376C-4C0D-E5FB-1527EEBC44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115759"/>
            <a:ext cx="9090991" cy="510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3161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DD0D8-0DC2-1933-5988-7E3528E0B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ED8D048-0738-01F4-97D4-797DBD221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083"/>
            <a:ext cx="10515600" cy="1325563"/>
          </a:xfrm>
        </p:spPr>
        <p:txBody>
          <a:bodyPr/>
          <a:lstStyle/>
          <a:p>
            <a:r>
              <a:rPr lang="en-US" sz="5400" b="1" dirty="0"/>
              <a:t>Existing Land Use – Martin County</a:t>
            </a:r>
          </a:p>
        </p:txBody>
      </p:sp>
      <p:pic>
        <p:nvPicPr>
          <p:cNvPr id="2" name="Picture 1" descr="A picture containing calendar&#10;&#10;Description automatically generated">
            <a:extLst>
              <a:ext uri="{FF2B5EF4-FFF2-40B4-BE49-F238E27FC236}">
                <a16:creationId xmlns:a16="http://schemas.microsoft.com/office/drawing/2014/main" id="{A744CD87-C52E-7510-A3DB-478842D34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577" y="5275220"/>
            <a:ext cx="1217590" cy="12357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A7C941-4500-4ADE-900E-1176C0CAA5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324480"/>
            <a:ext cx="9471920" cy="460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046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83EEB9-BE3A-F275-907B-B4DE8C917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EBE3A0E-E7AA-37A7-B4F0-E56A5B4D0C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220" y="5532437"/>
            <a:ext cx="10515600" cy="1325563"/>
          </a:xfrm>
        </p:spPr>
        <p:txBody>
          <a:bodyPr/>
          <a:lstStyle/>
          <a:p>
            <a:r>
              <a:rPr lang="en-US" sz="5400" b="1" dirty="0"/>
              <a:t>Commercial Waterfront</a:t>
            </a:r>
          </a:p>
        </p:txBody>
      </p:sp>
      <p:pic>
        <p:nvPicPr>
          <p:cNvPr id="2" name="Picture 1" descr="A picture containing calendar&#10;&#10;Description automatically generated">
            <a:extLst>
              <a:ext uri="{FF2B5EF4-FFF2-40B4-BE49-F238E27FC236}">
                <a16:creationId xmlns:a16="http://schemas.microsoft.com/office/drawing/2014/main" id="{57BC7AFA-E408-F393-701C-A0E324892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577" y="5275220"/>
            <a:ext cx="1217590" cy="123577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29E3158-68AE-91C2-F9FE-7D8DD2496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220" y="907772"/>
            <a:ext cx="10161115" cy="495708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3598169-177D-1E8D-4048-6B49417FB5CD}"/>
              </a:ext>
            </a:extLst>
          </p:cNvPr>
          <p:cNvSpPr txBox="1">
            <a:spLocks/>
          </p:cNvSpPr>
          <p:nvPr/>
        </p:nvSpPr>
        <p:spPr>
          <a:xfrm>
            <a:off x="377220" y="57124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5400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D6D3D39-E64B-C10A-21D4-9D3C6E6AFB55}"/>
              </a:ext>
            </a:extLst>
          </p:cNvPr>
          <p:cNvSpPr txBox="1">
            <a:spLocks/>
          </p:cNvSpPr>
          <p:nvPr/>
        </p:nvSpPr>
        <p:spPr>
          <a:xfrm>
            <a:off x="645543" y="-8536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b="1" dirty="0"/>
              <a:t>Proposed Land Use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BFC006-B741-2C16-3D1E-4C0EB74BEA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8183" y="347002"/>
            <a:ext cx="1725920" cy="317484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86560CB-F539-4571-58D2-38BB5BA1DE4B}"/>
              </a:ext>
            </a:extLst>
          </p:cNvPr>
          <p:cNvSpPr txBox="1"/>
          <p:nvPr/>
        </p:nvSpPr>
        <p:spPr>
          <a:xfrm rot="20253580">
            <a:off x="5332958" y="2777029"/>
            <a:ext cx="3383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COMMERCIAL           WATERFRONT</a:t>
            </a:r>
          </a:p>
        </p:txBody>
      </p:sp>
    </p:spTree>
    <p:extLst>
      <p:ext uri="{BB962C8B-B14F-4D97-AF65-F5344CB8AC3E}">
        <p14:creationId xmlns:p14="http://schemas.microsoft.com/office/powerpoint/2010/main" val="1421976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7F397A-3B0B-E22C-2CBB-651E944D2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5820592-8B32-CCF6-A2C2-EBE7C0E0F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118" y="250843"/>
            <a:ext cx="10515600" cy="1325563"/>
          </a:xfrm>
        </p:spPr>
        <p:txBody>
          <a:bodyPr/>
          <a:lstStyle/>
          <a:p>
            <a:r>
              <a:rPr lang="en-US" sz="5400" b="1" dirty="0"/>
              <a:t>Existing Zoning – Martin County</a:t>
            </a:r>
          </a:p>
        </p:txBody>
      </p:sp>
      <p:pic>
        <p:nvPicPr>
          <p:cNvPr id="3" name="Picture 2" descr="A picture containing calendar&#10;&#10;Description automatically generated">
            <a:extLst>
              <a:ext uri="{FF2B5EF4-FFF2-40B4-BE49-F238E27FC236}">
                <a16:creationId xmlns:a16="http://schemas.microsoft.com/office/drawing/2014/main" id="{223DD31A-BAA3-188E-1503-77596E3AE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577" y="5275220"/>
            <a:ext cx="1217590" cy="12357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68BCC7E-4A0A-3499-04E5-159D8592EE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1399" y="1270030"/>
            <a:ext cx="8579452" cy="533712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40F0489-04AD-92DB-2292-E411DEEAFD2A}"/>
              </a:ext>
            </a:extLst>
          </p:cNvPr>
          <p:cNvSpPr txBox="1"/>
          <p:nvPr/>
        </p:nvSpPr>
        <p:spPr>
          <a:xfrm>
            <a:off x="5331125" y="3856008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0D9831-A2EF-122D-2E7F-B3DBE94FE1A8}"/>
              </a:ext>
            </a:extLst>
          </p:cNvPr>
          <p:cNvSpPr txBox="1"/>
          <p:nvPr/>
        </p:nvSpPr>
        <p:spPr>
          <a:xfrm>
            <a:off x="7162424" y="4758906"/>
            <a:ext cx="349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IZ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A93730-18FD-8C5A-AE8C-83B7CD56E75F}"/>
              </a:ext>
            </a:extLst>
          </p:cNvPr>
          <p:cNvSpPr txBox="1"/>
          <p:nvPr/>
        </p:nvSpPr>
        <p:spPr>
          <a:xfrm>
            <a:off x="4189144" y="5587970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A-2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33BA66A-2FAD-C37C-A427-BD3B92F72DE1}"/>
              </a:ext>
            </a:extLst>
          </p:cNvPr>
          <p:cNvSpPr txBox="1"/>
          <p:nvPr/>
        </p:nvSpPr>
        <p:spPr>
          <a:xfrm>
            <a:off x="5254180" y="2226261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A-2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082CDC-C78B-2C92-B2D3-59CCB2290BE4}"/>
              </a:ext>
            </a:extLst>
          </p:cNvPr>
          <p:cNvSpPr txBox="1"/>
          <p:nvPr/>
        </p:nvSpPr>
        <p:spPr>
          <a:xfrm>
            <a:off x="8878340" y="2099094"/>
            <a:ext cx="7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RE-2A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9BD921-9DF1-71E0-B6A4-94A836464674}"/>
              </a:ext>
            </a:extLst>
          </p:cNvPr>
          <p:cNvSpPr txBox="1"/>
          <p:nvPr/>
        </p:nvSpPr>
        <p:spPr>
          <a:xfrm>
            <a:off x="8996961" y="4574240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A-2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10A287-1B1A-3EEF-9F7D-77280E3E7A77}"/>
              </a:ext>
            </a:extLst>
          </p:cNvPr>
          <p:cNvSpPr txBox="1"/>
          <p:nvPr/>
        </p:nvSpPr>
        <p:spPr>
          <a:xfrm>
            <a:off x="5820030" y="410904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E79676-8FFB-51D6-A3A8-1CB5A69402B3}"/>
              </a:ext>
            </a:extLst>
          </p:cNvPr>
          <p:cNvSpPr txBox="1"/>
          <p:nvPr/>
        </p:nvSpPr>
        <p:spPr>
          <a:xfrm>
            <a:off x="1019443" y="2870356"/>
            <a:ext cx="151894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VILLAGE</a:t>
            </a:r>
          </a:p>
          <a:p>
            <a:r>
              <a:rPr lang="en-US" b="1" dirty="0">
                <a:solidFill>
                  <a:schemeClr val="bg1"/>
                </a:solidFill>
              </a:rPr>
              <a:t>OF </a:t>
            </a:r>
          </a:p>
          <a:p>
            <a:r>
              <a:rPr lang="en-US" b="1" dirty="0">
                <a:solidFill>
                  <a:schemeClr val="bg1"/>
                </a:solidFill>
              </a:rPr>
              <a:t>INDIANTOWN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CAE2E3-8C8D-5928-7E29-189ADF3CFDF5}"/>
              </a:ext>
            </a:extLst>
          </p:cNvPr>
          <p:cNvSpPr txBox="1"/>
          <p:nvPr/>
        </p:nvSpPr>
        <p:spPr>
          <a:xfrm>
            <a:off x="3612286" y="3397522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5488C7-9DEC-27F1-CBCD-73B29500D396}"/>
              </a:ext>
            </a:extLst>
          </p:cNvPr>
          <p:cNvSpPr txBox="1"/>
          <p:nvPr/>
        </p:nvSpPr>
        <p:spPr>
          <a:xfrm>
            <a:off x="3535341" y="4293715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A-2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B86054F-8DFF-0F2F-3D8D-63848DDC8799}"/>
              </a:ext>
            </a:extLst>
          </p:cNvPr>
          <p:cNvSpPr txBox="1"/>
          <p:nvPr/>
        </p:nvSpPr>
        <p:spPr>
          <a:xfrm>
            <a:off x="5558461" y="3475315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A-2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33C5AB0-8308-DA8E-C3FF-7F22D8E9B09A}"/>
              </a:ext>
            </a:extLst>
          </p:cNvPr>
          <p:cNvSpPr txBox="1"/>
          <p:nvPr/>
        </p:nvSpPr>
        <p:spPr>
          <a:xfrm>
            <a:off x="7809363" y="2565728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A-2</a:t>
            </a:r>
          </a:p>
        </p:txBody>
      </p:sp>
    </p:spTree>
    <p:extLst>
      <p:ext uri="{BB962C8B-B14F-4D97-AF65-F5344CB8AC3E}">
        <p14:creationId xmlns:p14="http://schemas.microsoft.com/office/powerpoint/2010/main" val="125356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ED4DA47-2E46-642D-0D48-C784E3451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8939" y="-93306"/>
            <a:ext cx="10515600" cy="1325563"/>
          </a:xfrm>
        </p:spPr>
        <p:txBody>
          <a:bodyPr/>
          <a:lstStyle/>
          <a:p>
            <a:r>
              <a:rPr lang="en-US" sz="5400" b="1" dirty="0"/>
              <a:t>Proposed Zoning</a:t>
            </a:r>
          </a:p>
        </p:txBody>
      </p:sp>
      <p:pic>
        <p:nvPicPr>
          <p:cNvPr id="2" name="Picture 1" descr="A picture containing calendar&#10;&#10;Description automatically generated">
            <a:extLst>
              <a:ext uri="{FF2B5EF4-FFF2-40B4-BE49-F238E27FC236}">
                <a16:creationId xmlns:a16="http://schemas.microsoft.com/office/drawing/2014/main" id="{942537A4-B7EA-55F9-8234-6EEAF8DCE8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577" y="5275220"/>
            <a:ext cx="1217590" cy="12357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AFD78E8-128D-647B-C56B-4472292A7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165" y="966674"/>
            <a:ext cx="10021699" cy="55443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E071685-0056-796E-D91A-2D1F88AB6E23}"/>
              </a:ext>
            </a:extLst>
          </p:cNvPr>
          <p:cNvSpPr txBox="1"/>
          <p:nvPr/>
        </p:nvSpPr>
        <p:spPr>
          <a:xfrm rot="20394036">
            <a:off x="4272147" y="3554170"/>
            <a:ext cx="1960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CANAL MIXED USE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5A6406-F213-CCE3-8B6D-953B8ABE380B}"/>
              </a:ext>
            </a:extLst>
          </p:cNvPr>
          <p:cNvSpPr txBox="1"/>
          <p:nvPr/>
        </p:nvSpPr>
        <p:spPr>
          <a:xfrm rot="20370436">
            <a:off x="6708237" y="2623777"/>
            <a:ext cx="1960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CANAL MIXED USE</a:t>
            </a:r>
          </a:p>
        </p:txBody>
      </p:sp>
    </p:spTree>
    <p:extLst>
      <p:ext uri="{BB962C8B-B14F-4D97-AF65-F5344CB8AC3E}">
        <p14:creationId xmlns:p14="http://schemas.microsoft.com/office/powerpoint/2010/main" val="29961684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A6CDA31EF4DD4BA10200BA6AD52F86" ma:contentTypeVersion="15" ma:contentTypeDescription="Create a new document." ma:contentTypeScope="" ma:versionID="39c2163d13788849a9fab8d06ae707b4">
  <xsd:schema xmlns:xsd="http://www.w3.org/2001/XMLSchema" xmlns:xs="http://www.w3.org/2001/XMLSchema" xmlns:p="http://schemas.microsoft.com/office/2006/metadata/properties" xmlns:ns2="62048aac-e404-47ab-a53a-f0641bb35d9d" xmlns:ns3="e4dc5a3b-6c75-40bb-9fe4-b8aeb9d91a2d" targetNamespace="http://schemas.microsoft.com/office/2006/metadata/properties" ma:root="true" ma:fieldsID="4f3b6c10a88a99e09c1fcd550a9228d9" ns2:_="" ns3:_="">
    <xsd:import namespace="62048aac-e404-47ab-a53a-f0641bb35d9d"/>
    <xsd:import namespace="e4dc5a3b-6c75-40bb-9fe4-b8aeb9d91a2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Locatio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048aac-e404-47ab-a53a-f0641bb35d9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82050438-dae0-460f-bbec-46e1e27378ac}" ma:internalName="TaxCatchAll" ma:showField="CatchAllData" ma:web="62048aac-e404-47ab-a53a-f0641bb35d9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dc5a3b-6c75-40bb-9fe4-b8aeb9d91a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3e4be293-6893-4cd0-a898-faf109d49e4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2048aac-e404-47ab-a53a-f0641bb35d9d" xsi:nil="true"/>
    <lcf76f155ced4ddcb4097134ff3c332f xmlns="e4dc5a3b-6c75-40bb-9fe4-b8aeb9d91a2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8DA556E-0E66-4492-9A71-7F78EF33F0EF}"/>
</file>

<file path=customXml/itemProps2.xml><?xml version="1.0" encoding="utf-8"?>
<ds:datastoreItem xmlns:ds="http://schemas.openxmlformats.org/officeDocument/2006/customXml" ds:itemID="{8E67123D-91CD-4083-84D1-3805B6CD0CE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583387F-A729-42F5-8610-E67A53B733BE}"/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433</Words>
  <Application>Microsoft Office PowerPoint</Application>
  <PresentationFormat>Widescreen</PresentationFormat>
  <Paragraphs>75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Office Theme</vt:lpstr>
      <vt:lpstr> Walsh &amp; Indiantown Property Holdings, LLC</vt:lpstr>
      <vt:lpstr>Applicant Request</vt:lpstr>
      <vt:lpstr>Property Location</vt:lpstr>
      <vt:lpstr>Municipal Boundary - Proposed</vt:lpstr>
      <vt:lpstr>Existing Land Use – Village</vt:lpstr>
      <vt:lpstr>Existing Land Use – Martin County</vt:lpstr>
      <vt:lpstr>Commercial Waterfront</vt:lpstr>
      <vt:lpstr>Existing Zoning – Martin County</vt:lpstr>
      <vt:lpstr>Proposed Zoning</vt:lpstr>
      <vt:lpstr>PowerPoint Presentation</vt:lpstr>
      <vt:lpstr>Large-Scale CPA Review Process</vt:lpstr>
      <vt:lpstr>Large Scale CPA Review</vt:lpstr>
      <vt:lpstr>Large Scale CPA Recommendations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River Oak</dc:title>
  <dc:creator>Deanna Freeman</dc:creator>
  <cp:lastModifiedBy>Deanna Freeman</cp:lastModifiedBy>
  <cp:revision>15</cp:revision>
  <dcterms:created xsi:type="dcterms:W3CDTF">2023-10-11T14:41:32Z</dcterms:created>
  <dcterms:modified xsi:type="dcterms:W3CDTF">2024-04-25T11:37:06Z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0x01010081A6CDA31EF4DD4BA10200BA6AD52F86</vt:lpwstr>
  </property>
  <property fmtid="{D5CDD505-2E9C-101B-9397-08002B2CF9AE}" pid="3" name="MediaServiceImageTags">
    <vt:lpwstr/>
  </property>
</Properties>
</file>